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3" r:id="rId11"/>
    <p:sldId id="267" r:id="rId12"/>
    <p:sldId id="268" r:id="rId13"/>
    <p:sldId id="269" r:id="rId14"/>
    <p:sldId id="270" r:id="rId15"/>
    <p:sldId id="264" r:id="rId16"/>
    <p:sldId id="265" r:id="rId17"/>
    <p:sldId id="271" r:id="rId18"/>
    <p:sldId id="272" r:id="rId19"/>
    <p:sldId id="273" r:id="rId20"/>
    <p:sldId id="26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0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583ADE-A173-4E88-9EC7-48940DC37F6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4930F9-B645-4E3C-B550-6F3ACD6B4D8C}">
      <dgm:prSet/>
      <dgm:spPr/>
      <dgm:t>
        <a:bodyPr/>
        <a:lstStyle/>
        <a:p>
          <a:r>
            <a:rPr lang="en-US"/>
            <a:t>A. Accessibility and Convenience</a:t>
          </a:r>
        </a:p>
      </dgm:t>
    </dgm:pt>
    <dgm:pt modelId="{1748D3B5-A734-405A-99DD-8A508E864966}" type="parTrans" cxnId="{7FD61524-7D67-49DB-AC99-6804E62388F0}">
      <dgm:prSet/>
      <dgm:spPr/>
      <dgm:t>
        <a:bodyPr/>
        <a:lstStyle/>
        <a:p>
          <a:endParaRPr lang="en-US"/>
        </a:p>
      </dgm:t>
    </dgm:pt>
    <dgm:pt modelId="{7BA0E7D4-5458-4740-8EA7-0073D4D116BE}" type="sibTrans" cxnId="{7FD61524-7D67-49DB-AC99-6804E62388F0}">
      <dgm:prSet/>
      <dgm:spPr/>
      <dgm:t>
        <a:bodyPr/>
        <a:lstStyle/>
        <a:p>
          <a:endParaRPr lang="en-US"/>
        </a:p>
      </dgm:t>
    </dgm:pt>
    <dgm:pt modelId="{BA25409C-2DAB-409E-978F-07378D52E136}">
      <dgm:prSet/>
      <dgm:spPr/>
      <dgm:t>
        <a:bodyPr/>
        <a:lstStyle/>
        <a:p>
          <a:r>
            <a:rPr lang="en-US"/>
            <a:t>B. Cost-Effectiveness</a:t>
          </a:r>
        </a:p>
      </dgm:t>
    </dgm:pt>
    <dgm:pt modelId="{F8AEBD3E-FEE0-4A33-8A61-F9EF1CA8A845}" type="parTrans" cxnId="{58B970FF-2309-41E0-A674-DB86B31E949E}">
      <dgm:prSet/>
      <dgm:spPr/>
      <dgm:t>
        <a:bodyPr/>
        <a:lstStyle/>
        <a:p>
          <a:endParaRPr lang="en-US"/>
        </a:p>
      </dgm:t>
    </dgm:pt>
    <dgm:pt modelId="{7C25824C-121C-40C6-BEF9-C5E6DF424F33}" type="sibTrans" cxnId="{58B970FF-2309-41E0-A674-DB86B31E949E}">
      <dgm:prSet/>
      <dgm:spPr/>
      <dgm:t>
        <a:bodyPr/>
        <a:lstStyle/>
        <a:p>
          <a:endParaRPr lang="en-US"/>
        </a:p>
      </dgm:t>
    </dgm:pt>
    <dgm:pt modelId="{AC1378B3-BE34-43D6-BF31-E2A304A68957}">
      <dgm:prSet/>
      <dgm:spPr/>
      <dgm:t>
        <a:bodyPr/>
        <a:lstStyle/>
        <a:p>
          <a:r>
            <a:rPr lang="en-US"/>
            <a:t>C. Speed and Efficiency</a:t>
          </a:r>
        </a:p>
      </dgm:t>
    </dgm:pt>
    <dgm:pt modelId="{7829C726-EAA7-48AB-A2B9-10BC1A3092D4}" type="parTrans" cxnId="{3D039048-2E0E-48F0-BBAE-709F5652CF19}">
      <dgm:prSet/>
      <dgm:spPr/>
      <dgm:t>
        <a:bodyPr/>
        <a:lstStyle/>
        <a:p>
          <a:endParaRPr lang="en-US"/>
        </a:p>
      </dgm:t>
    </dgm:pt>
    <dgm:pt modelId="{53720649-DCBA-4BC2-ADE1-51B1BEEDE2AD}" type="sibTrans" cxnId="{3D039048-2E0E-48F0-BBAE-709F5652CF19}">
      <dgm:prSet/>
      <dgm:spPr/>
      <dgm:t>
        <a:bodyPr/>
        <a:lstStyle/>
        <a:p>
          <a:endParaRPr lang="en-US"/>
        </a:p>
      </dgm:t>
    </dgm:pt>
    <dgm:pt modelId="{34BC1E92-90E4-49C3-B7C4-C12517F7E938}">
      <dgm:prSet/>
      <dgm:spPr/>
      <dgm:t>
        <a:bodyPr/>
        <a:lstStyle/>
        <a:p>
          <a:r>
            <a:rPr lang="en-US"/>
            <a:t>D. Educational Value</a:t>
          </a:r>
        </a:p>
      </dgm:t>
    </dgm:pt>
    <dgm:pt modelId="{C437160F-EABD-4400-80B7-A1579569E1AA}" type="parTrans" cxnId="{95F90F36-EDF2-41C6-961F-F175E573F630}">
      <dgm:prSet/>
      <dgm:spPr/>
      <dgm:t>
        <a:bodyPr/>
        <a:lstStyle/>
        <a:p>
          <a:endParaRPr lang="en-US"/>
        </a:p>
      </dgm:t>
    </dgm:pt>
    <dgm:pt modelId="{874BBF15-A55E-4C96-8530-B628859D25C8}" type="sibTrans" cxnId="{95F90F36-EDF2-41C6-961F-F175E573F630}">
      <dgm:prSet/>
      <dgm:spPr/>
      <dgm:t>
        <a:bodyPr/>
        <a:lstStyle/>
        <a:p>
          <a:endParaRPr lang="en-US"/>
        </a:p>
      </dgm:t>
    </dgm:pt>
    <dgm:pt modelId="{4B4686D4-FF73-4AD0-B374-E51525CE1E51}">
      <dgm:prSet/>
      <dgm:spPr/>
      <dgm:t>
        <a:bodyPr/>
        <a:lstStyle/>
        <a:p>
          <a:r>
            <a:rPr lang="en-US"/>
            <a:t>LawBots provide accessible, cost-effective, and efficient legal assistance, empowering individuals and supporting legal professionals.</a:t>
          </a:r>
        </a:p>
      </dgm:t>
    </dgm:pt>
    <dgm:pt modelId="{0AA4F25F-B1DC-4035-A1BB-37FCCE257A09}" type="parTrans" cxnId="{B048039F-EC87-414C-8B0E-47190B4DDE05}">
      <dgm:prSet/>
      <dgm:spPr/>
      <dgm:t>
        <a:bodyPr/>
        <a:lstStyle/>
        <a:p>
          <a:endParaRPr lang="en-US"/>
        </a:p>
      </dgm:t>
    </dgm:pt>
    <dgm:pt modelId="{436849FE-1250-409B-B99B-6D088020D8D2}" type="sibTrans" cxnId="{B048039F-EC87-414C-8B0E-47190B4DDE05}">
      <dgm:prSet/>
      <dgm:spPr/>
      <dgm:t>
        <a:bodyPr/>
        <a:lstStyle/>
        <a:p>
          <a:endParaRPr lang="en-US"/>
        </a:p>
      </dgm:t>
    </dgm:pt>
    <dgm:pt modelId="{DFB573D2-3B61-45BC-B9DB-DCA5920FC49D}" type="pres">
      <dgm:prSet presAssocID="{3D583ADE-A173-4E88-9EC7-48940DC37F67}" presName="Name0" presStyleCnt="0">
        <dgm:presLayoutVars>
          <dgm:dir/>
          <dgm:resizeHandles val="exact"/>
        </dgm:presLayoutVars>
      </dgm:prSet>
      <dgm:spPr/>
    </dgm:pt>
    <dgm:pt modelId="{5E8A3E4D-732A-4EC0-B705-D00F1B0CE210}" type="pres">
      <dgm:prSet presAssocID="{F84930F9-B645-4E3C-B550-6F3ACD6B4D8C}" presName="node" presStyleLbl="node1" presStyleIdx="0" presStyleCnt="5">
        <dgm:presLayoutVars>
          <dgm:bulletEnabled val="1"/>
        </dgm:presLayoutVars>
      </dgm:prSet>
      <dgm:spPr/>
    </dgm:pt>
    <dgm:pt modelId="{6808C1F3-439C-49B2-A70A-8AB2A76E70B6}" type="pres">
      <dgm:prSet presAssocID="{7BA0E7D4-5458-4740-8EA7-0073D4D116BE}" presName="sibTrans" presStyleLbl="sibTrans1D1" presStyleIdx="0" presStyleCnt="4"/>
      <dgm:spPr/>
    </dgm:pt>
    <dgm:pt modelId="{B4E21C49-B63C-4E82-848C-9723F2FF093E}" type="pres">
      <dgm:prSet presAssocID="{7BA0E7D4-5458-4740-8EA7-0073D4D116BE}" presName="connectorText" presStyleLbl="sibTrans1D1" presStyleIdx="0" presStyleCnt="4"/>
      <dgm:spPr/>
    </dgm:pt>
    <dgm:pt modelId="{ABF01245-CD2E-4E65-AE6F-93D30A20E4E3}" type="pres">
      <dgm:prSet presAssocID="{BA25409C-2DAB-409E-978F-07378D52E136}" presName="node" presStyleLbl="node1" presStyleIdx="1" presStyleCnt="5">
        <dgm:presLayoutVars>
          <dgm:bulletEnabled val="1"/>
        </dgm:presLayoutVars>
      </dgm:prSet>
      <dgm:spPr/>
    </dgm:pt>
    <dgm:pt modelId="{4FED9960-0727-4334-8A3B-25A8ABDF4B2A}" type="pres">
      <dgm:prSet presAssocID="{7C25824C-121C-40C6-BEF9-C5E6DF424F33}" presName="sibTrans" presStyleLbl="sibTrans1D1" presStyleIdx="1" presStyleCnt="4"/>
      <dgm:spPr/>
    </dgm:pt>
    <dgm:pt modelId="{138CA203-4A35-4CFC-9DD4-8DA4E363EEFA}" type="pres">
      <dgm:prSet presAssocID="{7C25824C-121C-40C6-BEF9-C5E6DF424F33}" presName="connectorText" presStyleLbl="sibTrans1D1" presStyleIdx="1" presStyleCnt="4"/>
      <dgm:spPr/>
    </dgm:pt>
    <dgm:pt modelId="{C0BF591E-008A-4C9B-8BE6-931D9AB282D3}" type="pres">
      <dgm:prSet presAssocID="{AC1378B3-BE34-43D6-BF31-E2A304A68957}" presName="node" presStyleLbl="node1" presStyleIdx="2" presStyleCnt="5">
        <dgm:presLayoutVars>
          <dgm:bulletEnabled val="1"/>
        </dgm:presLayoutVars>
      </dgm:prSet>
      <dgm:spPr/>
    </dgm:pt>
    <dgm:pt modelId="{E1C5FC9F-CCD5-45E2-875E-C980EBD06C76}" type="pres">
      <dgm:prSet presAssocID="{53720649-DCBA-4BC2-ADE1-51B1BEEDE2AD}" presName="sibTrans" presStyleLbl="sibTrans1D1" presStyleIdx="2" presStyleCnt="4"/>
      <dgm:spPr/>
    </dgm:pt>
    <dgm:pt modelId="{38F3922B-369A-4683-88CD-33090E2A775F}" type="pres">
      <dgm:prSet presAssocID="{53720649-DCBA-4BC2-ADE1-51B1BEEDE2AD}" presName="connectorText" presStyleLbl="sibTrans1D1" presStyleIdx="2" presStyleCnt="4"/>
      <dgm:spPr/>
    </dgm:pt>
    <dgm:pt modelId="{9BD26EE4-9A61-425B-B47F-A49E186B34DA}" type="pres">
      <dgm:prSet presAssocID="{34BC1E92-90E4-49C3-B7C4-C12517F7E938}" presName="node" presStyleLbl="node1" presStyleIdx="3" presStyleCnt="5">
        <dgm:presLayoutVars>
          <dgm:bulletEnabled val="1"/>
        </dgm:presLayoutVars>
      </dgm:prSet>
      <dgm:spPr/>
    </dgm:pt>
    <dgm:pt modelId="{5073987A-4E7C-4324-AF91-B6F4AC519C2D}" type="pres">
      <dgm:prSet presAssocID="{874BBF15-A55E-4C96-8530-B628859D25C8}" presName="sibTrans" presStyleLbl="sibTrans1D1" presStyleIdx="3" presStyleCnt="4"/>
      <dgm:spPr/>
    </dgm:pt>
    <dgm:pt modelId="{986FACA3-CF94-4FC5-A992-955C45A74E72}" type="pres">
      <dgm:prSet presAssocID="{874BBF15-A55E-4C96-8530-B628859D25C8}" presName="connectorText" presStyleLbl="sibTrans1D1" presStyleIdx="3" presStyleCnt="4"/>
      <dgm:spPr/>
    </dgm:pt>
    <dgm:pt modelId="{A5A34C1D-071B-48EB-B155-9ADC2DC91EAB}" type="pres">
      <dgm:prSet presAssocID="{4B4686D4-FF73-4AD0-B374-E51525CE1E51}" presName="node" presStyleLbl="node1" presStyleIdx="4" presStyleCnt="5">
        <dgm:presLayoutVars>
          <dgm:bulletEnabled val="1"/>
        </dgm:presLayoutVars>
      </dgm:prSet>
      <dgm:spPr/>
    </dgm:pt>
  </dgm:ptLst>
  <dgm:cxnLst>
    <dgm:cxn modelId="{0D39AA1A-F32D-4083-8FB1-A4AADA62C89B}" type="presOf" srcId="{7BA0E7D4-5458-4740-8EA7-0073D4D116BE}" destId="{B4E21C49-B63C-4E82-848C-9723F2FF093E}" srcOrd="1" destOrd="0" presId="urn:microsoft.com/office/officeart/2016/7/layout/RepeatingBendingProcessNew"/>
    <dgm:cxn modelId="{7FD61524-7D67-49DB-AC99-6804E62388F0}" srcId="{3D583ADE-A173-4E88-9EC7-48940DC37F67}" destId="{F84930F9-B645-4E3C-B550-6F3ACD6B4D8C}" srcOrd="0" destOrd="0" parTransId="{1748D3B5-A734-405A-99DD-8A508E864966}" sibTransId="{7BA0E7D4-5458-4740-8EA7-0073D4D116BE}"/>
    <dgm:cxn modelId="{0D267B26-AD18-4858-8AC4-00A1C9DF3EE0}" type="presOf" srcId="{53720649-DCBA-4BC2-ADE1-51B1BEEDE2AD}" destId="{38F3922B-369A-4683-88CD-33090E2A775F}" srcOrd="1" destOrd="0" presId="urn:microsoft.com/office/officeart/2016/7/layout/RepeatingBendingProcessNew"/>
    <dgm:cxn modelId="{95F90F36-EDF2-41C6-961F-F175E573F630}" srcId="{3D583ADE-A173-4E88-9EC7-48940DC37F67}" destId="{34BC1E92-90E4-49C3-B7C4-C12517F7E938}" srcOrd="3" destOrd="0" parTransId="{C437160F-EABD-4400-80B7-A1579569E1AA}" sibTransId="{874BBF15-A55E-4C96-8530-B628859D25C8}"/>
    <dgm:cxn modelId="{3F84BD67-7242-4EA1-B44E-E282A07353DC}" type="presOf" srcId="{3D583ADE-A173-4E88-9EC7-48940DC37F67}" destId="{DFB573D2-3B61-45BC-B9DB-DCA5920FC49D}" srcOrd="0" destOrd="0" presId="urn:microsoft.com/office/officeart/2016/7/layout/RepeatingBendingProcessNew"/>
    <dgm:cxn modelId="{3D039048-2E0E-48F0-BBAE-709F5652CF19}" srcId="{3D583ADE-A173-4E88-9EC7-48940DC37F67}" destId="{AC1378B3-BE34-43D6-BF31-E2A304A68957}" srcOrd="2" destOrd="0" parTransId="{7829C726-EAA7-48AB-A2B9-10BC1A3092D4}" sibTransId="{53720649-DCBA-4BC2-ADE1-51B1BEEDE2AD}"/>
    <dgm:cxn modelId="{5533984E-8492-49E2-9416-2076B47EDBED}" type="presOf" srcId="{F84930F9-B645-4E3C-B550-6F3ACD6B4D8C}" destId="{5E8A3E4D-732A-4EC0-B705-D00F1B0CE210}" srcOrd="0" destOrd="0" presId="urn:microsoft.com/office/officeart/2016/7/layout/RepeatingBendingProcessNew"/>
    <dgm:cxn modelId="{84F62F73-017D-4F44-AA81-37936BC7E356}" type="presOf" srcId="{53720649-DCBA-4BC2-ADE1-51B1BEEDE2AD}" destId="{E1C5FC9F-CCD5-45E2-875E-C980EBD06C76}" srcOrd="0" destOrd="0" presId="urn:microsoft.com/office/officeart/2016/7/layout/RepeatingBendingProcessNew"/>
    <dgm:cxn modelId="{44B60A56-E184-496F-803A-59184B73CED8}" type="presOf" srcId="{7C25824C-121C-40C6-BEF9-C5E6DF424F33}" destId="{138CA203-4A35-4CFC-9DD4-8DA4E363EEFA}" srcOrd="1" destOrd="0" presId="urn:microsoft.com/office/officeart/2016/7/layout/RepeatingBendingProcessNew"/>
    <dgm:cxn modelId="{C635C15A-E2EF-4A8C-AFF0-3E118AC96305}" type="presOf" srcId="{7BA0E7D4-5458-4740-8EA7-0073D4D116BE}" destId="{6808C1F3-439C-49B2-A70A-8AB2A76E70B6}" srcOrd="0" destOrd="0" presId="urn:microsoft.com/office/officeart/2016/7/layout/RepeatingBendingProcessNew"/>
    <dgm:cxn modelId="{7AC65D7B-D319-48FB-BB95-407DB590BADC}" type="presOf" srcId="{34BC1E92-90E4-49C3-B7C4-C12517F7E938}" destId="{9BD26EE4-9A61-425B-B47F-A49E186B34DA}" srcOrd="0" destOrd="0" presId="urn:microsoft.com/office/officeart/2016/7/layout/RepeatingBendingProcessNew"/>
    <dgm:cxn modelId="{B048039F-EC87-414C-8B0E-47190B4DDE05}" srcId="{3D583ADE-A173-4E88-9EC7-48940DC37F67}" destId="{4B4686D4-FF73-4AD0-B374-E51525CE1E51}" srcOrd="4" destOrd="0" parTransId="{0AA4F25F-B1DC-4035-A1BB-37FCCE257A09}" sibTransId="{436849FE-1250-409B-B99B-6D088020D8D2}"/>
    <dgm:cxn modelId="{46DD6FBB-6A0E-4E6D-9128-86714AE6CFB7}" type="presOf" srcId="{7C25824C-121C-40C6-BEF9-C5E6DF424F33}" destId="{4FED9960-0727-4334-8A3B-25A8ABDF4B2A}" srcOrd="0" destOrd="0" presId="urn:microsoft.com/office/officeart/2016/7/layout/RepeatingBendingProcessNew"/>
    <dgm:cxn modelId="{B5F0DACD-A6FB-4702-99EF-DCD6BC1994E3}" type="presOf" srcId="{AC1378B3-BE34-43D6-BF31-E2A304A68957}" destId="{C0BF591E-008A-4C9B-8BE6-931D9AB282D3}" srcOrd="0" destOrd="0" presId="urn:microsoft.com/office/officeart/2016/7/layout/RepeatingBendingProcessNew"/>
    <dgm:cxn modelId="{881D15D7-CD17-47B9-90B6-B86DE3FFBFBB}" type="presOf" srcId="{BA25409C-2DAB-409E-978F-07378D52E136}" destId="{ABF01245-CD2E-4E65-AE6F-93D30A20E4E3}" srcOrd="0" destOrd="0" presId="urn:microsoft.com/office/officeart/2016/7/layout/RepeatingBendingProcessNew"/>
    <dgm:cxn modelId="{4CFF32D8-3021-4CE9-BC90-85719938C86A}" type="presOf" srcId="{4B4686D4-FF73-4AD0-B374-E51525CE1E51}" destId="{A5A34C1D-071B-48EB-B155-9ADC2DC91EAB}" srcOrd="0" destOrd="0" presId="urn:microsoft.com/office/officeart/2016/7/layout/RepeatingBendingProcessNew"/>
    <dgm:cxn modelId="{AEEF32E4-AB45-48D8-AC64-E298D5F157A3}" type="presOf" srcId="{874BBF15-A55E-4C96-8530-B628859D25C8}" destId="{986FACA3-CF94-4FC5-A992-955C45A74E72}" srcOrd="1" destOrd="0" presId="urn:microsoft.com/office/officeart/2016/7/layout/RepeatingBendingProcessNew"/>
    <dgm:cxn modelId="{032999F9-8B93-4D97-AAB4-1BCD0EEA18F8}" type="presOf" srcId="{874BBF15-A55E-4C96-8530-B628859D25C8}" destId="{5073987A-4E7C-4324-AF91-B6F4AC519C2D}" srcOrd="0" destOrd="0" presId="urn:microsoft.com/office/officeart/2016/7/layout/RepeatingBendingProcessNew"/>
    <dgm:cxn modelId="{58B970FF-2309-41E0-A674-DB86B31E949E}" srcId="{3D583ADE-A173-4E88-9EC7-48940DC37F67}" destId="{BA25409C-2DAB-409E-978F-07378D52E136}" srcOrd="1" destOrd="0" parTransId="{F8AEBD3E-FEE0-4A33-8A61-F9EF1CA8A845}" sibTransId="{7C25824C-121C-40C6-BEF9-C5E6DF424F33}"/>
    <dgm:cxn modelId="{2F6FB50C-52BF-41F8-9B30-0885E40133F4}" type="presParOf" srcId="{DFB573D2-3B61-45BC-B9DB-DCA5920FC49D}" destId="{5E8A3E4D-732A-4EC0-B705-D00F1B0CE210}" srcOrd="0" destOrd="0" presId="urn:microsoft.com/office/officeart/2016/7/layout/RepeatingBendingProcessNew"/>
    <dgm:cxn modelId="{9184120E-2FCB-4D55-B27D-DE3662471100}" type="presParOf" srcId="{DFB573D2-3B61-45BC-B9DB-DCA5920FC49D}" destId="{6808C1F3-439C-49B2-A70A-8AB2A76E70B6}" srcOrd="1" destOrd="0" presId="urn:microsoft.com/office/officeart/2016/7/layout/RepeatingBendingProcessNew"/>
    <dgm:cxn modelId="{8137E3FF-3C28-40AA-846E-7EE187807D41}" type="presParOf" srcId="{6808C1F3-439C-49B2-A70A-8AB2A76E70B6}" destId="{B4E21C49-B63C-4E82-848C-9723F2FF093E}" srcOrd="0" destOrd="0" presId="urn:microsoft.com/office/officeart/2016/7/layout/RepeatingBendingProcessNew"/>
    <dgm:cxn modelId="{30445F6E-1BF6-4DCB-BF0E-EADAAC1C2FC0}" type="presParOf" srcId="{DFB573D2-3B61-45BC-B9DB-DCA5920FC49D}" destId="{ABF01245-CD2E-4E65-AE6F-93D30A20E4E3}" srcOrd="2" destOrd="0" presId="urn:microsoft.com/office/officeart/2016/7/layout/RepeatingBendingProcessNew"/>
    <dgm:cxn modelId="{34B224D4-58EB-4D9D-BE8B-CF093C804F90}" type="presParOf" srcId="{DFB573D2-3B61-45BC-B9DB-DCA5920FC49D}" destId="{4FED9960-0727-4334-8A3B-25A8ABDF4B2A}" srcOrd="3" destOrd="0" presId="urn:microsoft.com/office/officeart/2016/7/layout/RepeatingBendingProcessNew"/>
    <dgm:cxn modelId="{407A10B5-E15A-4105-A632-ECD834E443BB}" type="presParOf" srcId="{4FED9960-0727-4334-8A3B-25A8ABDF4B2A}" destId="{138CA203-4A35-4CFC-9DD4-8DA4E363EEFA}" srcOrd="0" destOrd="0" presId="urn:microsoft.com/office/officeart/2016/7/layout/RepeatingBendingProcessNew"/>
    <dgm:cxn modelId="{F39B90AD-685E-4A52-BF2B-D04065D2EEC3}" type="presParOf" srcId="{DFB573D2-3B61-45BC-B9DB-DCA5920FC49D}" destId="{C0BF591E-008A-4C9B-8BE6-931D9AB282D3}" srcOrd="4" destOrd="0" presId="urn:microsoft.com/office/officeart/2016/7/layout/RepeatingBendingProcessNew"/>
    <dgm:cxn modelId="{CFE02374-7E8E-4E03-B79D-EE4B1C71D5F8}" type="presParOf" srcId="{DFB573D2-3B61-45BC-B9DB-DCA5920FC49D}" destId="{E1C5FC9F-CCD5-45E2-875E-C980EBD06C76}" srcOrd="5" destOrd="0" presId="urn:microsoft.com/office/officeart/2016/7/layout/RepeatingBendingProcessNew"/>
    <dgm:cxn modelId="{157DE9CF-1D14-4E9B-9185-56B733543C2E}" type="presParOf" srcId="{E1C5FC9F-CCD5-45E2-875E-C980EBD06C76}" destId="{38F3922B-369A-4683-88CD-33090E2A775F}" srcOrd="0" destOrd="0" presId="urn:microsoft.com/office/officeart/2016/7/layout/RepeatingBendingProcessNew"/>
    <dgm:cxn modelId="{5806451A-13DF-4146-AF57-87D4712C0FB6}" type="presParOf" srcId="{DFB573D2-3B61-45BC-B9DB-DCA5920FC49D}" destId="{9BD26EE4-9A61-425B-B47F-A49E186B34DA}" srcOrd="6" destOrd="0" presId="urn:microsoft.com/office/officeart/2016/7/layout/RepeatingBendingProcessNew"/>
    <dgm:cxn modelId="{26ED6165-7C57-4210-B8F0-40EBE88E3635}" type="presParOf" srcId="{DFB573D2-3B61-45BC-B9DB-DCA5920FC49D}" destId="{5073987A-4E7C-4324-AF91-B6F4AC519C2D}" srcOrd="7" destOrd="0" presId="urn:microsoft.com/office/officeart/2016/7/layout/RepeatingBendingProcessNew"/>
    <dgm:cxn modelId="{8031C6E8-838C-4905-8751-DEC427377B97}" type="presParOf" srcId="{5073987A-4E7C-4324-AF91-B6F4AC519C2D}" destId="{986FACA3-CF94-4FC5-A992-955C45A74E72}" srcOrd="0" destOrd="0" presId="urn:microsoft.com/office/officeart/2016/7/layout/RepeatingBendingProcessNew"/>
    <dgm:cxn modelId="{C2E09EF9-CBFB-472C-A7B2-0CDEFEE20DC2}" type="presParOf" srcId="{DFB573D2-3B61-45BC-B9DB-DCA5920FC49D}" destId="{A5A34C1D-071B-48EB-B155-9ADC2DC91EAB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F61ACF-53D9-4AA1-AD97-D3052EAADD53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2C0DCF3-2937-47EF-9370-C34046ED219A}">
      <dgm:prSet/>
      <dgm:spPr/>
      <dgm:t>
        <a:bodyPr/>
        <a:lstStyle/>
        <a:p>
          <a:r>
            <a:rPr lang="en-US"/>
            <a:t>A. Empowerment of Individuals</a:t>
          </a:r>
        </a:p>
      </dgm:t>
    </dgm:pt>
    <dgm:pt modelId="{CBDC141D-A7C5-4C66-B7FB-EA8076FCC194}" type="parTrans" cxnId="{2CDC1491-0CA7-41F5-9CB6-CAD2230321FA}">
      <dgm:prSet/>
      <dgm:spPr/>
      <dgm:t>
        <a:bodyPr/>
        <a:lstStyle/>
        <a:p>
          <a:endParaRPr lang="en-US"/>
        </a:p>
      </dgm:t>
    </dgm:pt>
    <dgm:pt modelId="{AD526B92-1498-406A-941C-10EF12B90370}" type="sibTrans" cxnId="{2CDC1491-0CA7-41F5-9CB6-CAD2230321FA}">
      <dgm:prSet/>
      <dgm:spPr/>
      <dgm:t>
        <a:bodyPr/>
        <a:lstStyle/>
        <a:p>
          <a:endParaRPr lang="en-US"/>
        </a:p>
      </dgm:t>
    </dgm:pt>
    <dgm:pt modelId="{D7ABDEC6-5A24-4C31-91F9-8206008AE02F}">
      <dgm:prSet/>
      <dgm:spPr/>
      <dgm:t>
        <a:bodyPr/>
        <a:lstStyle/>
        <a:p>
          <a:r>
            <a:rPr lang="en-US"/>
            <a:t>B. Increased Access to Justice</a:t>
          </a:r>
        </a:p>
      </dgm:t>
    </dgm:pt>
    <dgm:pt modelId="{3DB7AE76-2068-4EC0-B37A-BAF0C51CB751}" type="parTrans" cxnId="{961473AC-7D04-47AE-8EC8-AE72B9364969}">
      <dgm:prSet/>
      <dgm:spPr/>
      <dgm:t>
        <a:bodyPr/>
        <a:lstStyle/>
        <a:p>
          <a:endParaRPr lang="en-US"/>
        </a:p>
      </dgm:t>
    </dgm:pt>
    <dgm:pt modelId="{C6E1CFD1-0509-44F9-BB21-DCCE672323EB}" type="sibTrans" cxnId="{961473AC-7D04-47AE-8EC8-AE72B9364969}">
      <dgm:prSet/>
      <dgm:spPr/>
      <dgm:t>
        <a:bodyPr/>
        <a:lstStyle/>
        <a:p>
          <a:endParaRPr lang="en-US"/>
        </a:p>
      </dgm:t>
    </dgm:pt>
    <dgm:pt modelId="{82E6EE29-14D6-4688-8940-66C51B58B309}">
      <dgm:prSet/>
      <dgm:spPr/>
      <dgm:t>
        <a:bodyPr/>
        <a:lstStyle/>
        <a:p>
          <a:r>
            <a:rPr lang="en-US"/>
            <a:t>C. Support for Legal Professionals</a:t>
          </a:r>
        </a:p>
      </dgm:t>
    </dgm:pt>
    <dgm:pt modelId="{A24AF5CD-26C0-4EC9-8A6B-89DEEE86DD21}" type="parTrans" cxnId="{41383523-B773-40CB-B62C-6BDAE2A3C7CC}">
      <dgm:prSet/>
      <dgm:spPr/>
      <dgm:t>
        <a:bodyPr/>
        <a:lstStyle/>
        <a:p>
          <a:endParaRPr lang="en-US"/>
        </a:p>
      </dgm:t>
    </dgm:pt>
    <dgm:pt modelId="{8FCC0D57-8FCF-4F72-B079-DB424693B84B}" type="sibTrans" cxnId="{41383523-B773-40CB-B62C-6BDAE2A3C7CC}">
      <dgm:prSet/>
      <dgm:spPr/>
      <dgm:t>
        <a:bodyPr/>
        <a:lstStyle/>
        <a:p>
          <a:endParaRPr lang="en-US"/>
        </a:p>
      </dgm:t>
    </dgm:pt>
    <dgm:pt modelId="{EEC951FC-AF3E-4821-969C-A3C2381AAC41}">
      <dgm:prSet/>
      <dgm:spPr/>
      <dgm:t>
        <a:bodyPr/>
        <a:lstStyle/>
        <a:p>
          <a:r>
            <a:rPr lang="en-US"/>
            <a:t>LawBots empower individuals, enhance access to justice, and assist legal professionals.</a:t>
          </a:r>
        </a:p>
      </dgm:t>
    </dgm:pt>
    <dgm:pt modelId="{163F5C3E-C224-49E3-BB2C-6DB27D4768CB}" type="parTrans" cxnId="{9A356F5C-763E-4E61-AA07-06F2DE125F63}">
      <dgm:prSet/>
      <dgm:spPr/>
      <dgm:t>
        <a:bodyPr/>
        <a:lstStyle/>
        <a:p>
          <a:endParaRPr lang="en-US"/>
        </a:p>
      </dgm:t>
    </dgm:pt>
    <dgm:pt modelId="{835286B9-7FA9-41EB-B215-DEF961A2194C}" type="sibTrans" cxnId="{9A356F5C-763E-4E61-AA07-06F2DE125F63}">
      <dgm:prSet/>
      <dgm:spPr/>
      <dgm:t>
        <a:bodyPr/>
        <a:lstStyle/>
        <a:p>
          <a:endParaRPr lang="en-US"/>
        </a:p>
      </dgm:t>
    </dgm:pt>
    <dgm:pt modelId="{148ABB38-7169-4491-8AE1-049737AB1FEC}" type="pres">
      <dgm:prSet presAssocID="{C4F61ACF-53D9-4AA1-AD97-D3052EAADD53}" presName="matrix" presStyleCnt="0">
        <dgm:presLayoutVars>
          <dgm:chMax val="1"/>
          <dgm:dir/>
          <dgm:resizeHandles val="exact"/>
        </dgm:presLayoutVars>
      </dgm:prSet>
      <dgm:spPr/>
    </dgm:pt>
    <dgm:pt modelId="{2BAF2ACB-6DC4-40DC-9849-D2F820005028}" type="pres">
      <dgm:prSet presAssocID="{C4F61ACF-53D9-4AA1-AD97-D3052EAADD53}" presName="diamond" presStyleLbl="bgShp" presStyleIdx="0" presStyleCnt="1"/>
      <dgm:spPr/>
    </dgm:pt>
    <dgm:pt modelId="{125861EA-F2B8-470D-8AC4-78369EEE8FBF}" type="pres">
      <dgm:prSet presAssocID="{C4F61ACF-53D9-4AA1-AD97-D3052EAADD5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4C78790-BB78-4762-91DB-FD88C8701790}" type="pres">
      <dgm:prSet presAssocID="{C4F61ACF-53D9-4AA1-AD97-D3052EAADD5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235FE3C-AEE0-43A5-8DBE-CD5E86CD5916}" type="pres">
      <dgm:prSet presAssocID="{C4F61ACF-53D9-4AA1-AD97-D3052EAADD5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E2B998E-9FB8-41A0-A942-741CCCE6D607}" type="pres">
      <dgm:prSet presAssocID="{C4F61ACF-53D9-4AA1-AD97-D3052EAADD5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D7A4000-7C5F-4E47-8494-AFFB55C3BD20}" type="presOf" srcId="{C4F61ACF-53D9-4AA1-AD97-D3052EAADD53}" destId="{148ABB38-7169-4491-8AE1-049737AB1FEC}" srcOrd="0" destOrd="0" presId="urn:microsoft.com/office/officeart/2005/8/layout/matrix3"/>
    <dgm:cxn modelId="{41383523-B773-40CB-B62C-6BDAE2A3C7CC}" srcId="{C4F61ACF-53D9-4AA1-AD97-D3052EAADD53}" destId="{82E6EE29-14D6-4688-8940-66C51B58B309}" srcOrd="2" destOrd="0" parTransId="{A24AF5CD-26C0-4EC9-8A6B-89DEEE86DD21}" sibTransId="{8FCC0D57-8FCF-4F72-B079-DB424693B84B}"/>
    <dgm:cxn modelId="{9A356F5C-763E-4E61-AA07-06F2DE125F63}" srcId="{C4F61ACF-53D9-4AA1-AD97-D3052EAADD53}" destId="{EEC951FC-AF3E-4821-969C-A3C2381AAC41}" srcOrd="3" destOrd="0" parTransId="{163F5C3E-C224-49E3-BB2C-6DB27D4768CB}" sibTransId="{835286B9-7FA9-41EB-B215-DEF961A2194C}"/>
    <dgm:cxn modelId="{8F54DC8E-F461-4582-B8D9-FBE45B20947B}" type="presOf" srcId="{B2C0DCF3-2937-47EF-9370-C34046ED219A}" destId="{125861EA-F2B8-470D-8AC4-78369EEE8FBF}" srcOrd="0" destOrd="0" presId="urn:microsoft.com/office/officeart/2005/8/layout/matrix3"/>
    <dgm:cxn modelId="{0D0C8290-E149-4DB5-BFD4-D4EA63EC43CD}" type="presOf" srcId="{82E6EE29-14D6-4688-8940-66C51B58B309}" destId="{E235FE3C-AEE0-43A5-8DBE-CD5E86CD5916}" srcOrd="0" destOrd="0" presId="urn:microsoft.com/office/officeart/2005/8/layout/matrix3"/>
    <dgm:cxn modelId="{2CDC1491-0CA7-41F5-9CB6-CAD2230321FA}" srcId="{C4F61ACF-53D9-4AA1-AD97-D3052EAADD53}" destId="{B2C0DCF3-2937-47EF-9370-C34046ED219A}" srcOrd="0" destOrd="0" parTransId="{CBDC141D-A7C5-4C66-B7FB-EA8076FCC194}" sibTransId="{AD526B92-1498-406A-941C-10EF12B90370}"/>
    <dgm:cxn modelId="{961473AC-7D04-47AE-8EC8-AE72B9364969}" srcId="{C4F61ACF-53D9-4AA1-AD97-D3052EAADD53}" destId="{D7ABDEC6-5A24-4C31-91F9-8206008AE02F}" srcOrd="1" destOrd="0" parTransId="{3DB7AE76-2068-4EC0-B37A-BAF0C51CB751}" sibTransId="{C6E1CFD1-0509-44F9-BB21-DCCE672323EB}"/>
    <dgm:cxn modelId="{4611C9C2-84DC-4A8C-89ED-8B7197360CE5}" type="presOf" srcId="{D7ABDEC6-5A24-4C31-91F9-8206008AE02F}" destId="{A4C78790-BB78-4762-91DB-FD88C8701790}" srcOrd="0" destOrd="0" presId="urn:microsoft.com/office/officeart/2005/8/layout/matrix3"/>
    <dgm:cxn modelId="{E47EBFF9-FE69-4874-B295-A06E9C22C786}" type="presOf" srcId="{EEC951FC-AF3E-4821-969C-A3C2381AAC41}" destId="{5E2B998E-9FB8-41A0-A942-741CCCE6D607}" srcOrd="0" destOrd="0" presId="urn:microsoft.com/office/officeart/2005/8/layout/matrix3"/>
    <dgm:cxn modelId="{F8BE46F8-C155-4D45-929F-B5253E87CFD6}" type="presParOf" srcId="{148ABB38-7169-4491-8AE1-049737AB1FEC}" destId="{2BAF2ACB-6DC4-40DC-9849-D2F820005028}" srcOrd="0" destOrd="0" presId="urn:microsoft.com/office/officeart/2005/8/layout/matrix3"/>
    <dgm:cxn modelId="{20726C03-E318-4841-879A-055714592E6E}" type="presParOf" srcId="{148ABB38-7169-4491-8AE1-049737AB1FEC}" destId="{125861EA-F2B8-470D-8AC4-78369EEE8FBF}" srcOrd="1" destOrd="0" presId="urn:microsoft.com/office/officeart/2005/8/layout/matrix3"/>
    <dgm:cxn modelId="{577A3703-2C7F-4AED-A862-B2AE025A36CF}" type="presParOf" srcId="{148ABB38-7169-4491-8AE1-049737AB1FEC}" destId="{A4C78790-BB78-4762-91DB-FD88C8701790}" srcOrd="2" destOrd="0" presId="urn:microsoft.com/office/officeart/2005/8/layout/matrix3"/>
    <dgm:cxn modelId="{204F9780-2050-4EB2-B95C-D5B705A59CC2}" type="presParOf" srcId="{148ABB38-7169-4491-8AE1-049737AB1FEC}" destId="{E235FE3C-AEE0-43A5-8DBE-CD5E86CD5916}" srcOrd="3" destOrd="0" presId="urn:microsoft.com/office/officeart/2005/8/layout/matrix3"/>
    <dgm:cxn modelId="{05FE1A8F-406D-4BD1-9CA1-A6F1D7DEF795}" type="presParOf" srcId="{148ABB38-7169-4491-8AE1-049737AB1FEC}" destId="{5E2B998E-9FB8-41A0-A942-741CCCE6D60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B901F-A303-4397-AB4E-288A205D849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0ACC0C-DAE7-468F-9E44-FAD02C93D950}">
      <dgm:prSet/>
      <dgm:spPr/>
      <dgm:t>
        <a:bodyPr/>
        <a:lstStyle/>
        <a:p>
          <a:r>
            <a:rPr lang="en-US" dirty="0"/>
            <a:t>A. Detailed and Specific Responses</a:t>
          </a:r>
        </a:p>
      </dgm:t>
    </dgm:pt>
    <dgm:pt modelId="{326D8D71-583A-4333-9021-FFE386C9D407}" type="parTrans" cxnId="{F70E40CF-545F-47E3-9076-DCC57854F005}">
      <dgm:prSet/>
      <dgm:spPr/>
      <dgm:t>
        <a:bodyPr/>
        <a:lstStyle/>
        <a:p>
          <a:endParaRPr lang="en-US"/>
        </a:p>
      </dgm:t>
    </dgm:pt>
    <dgm:pt modelId="{01C68016-D433-4D19-BDAF-53D0B5303C20}" type="sibTrans" cxnId="{F70E40CF-545F-47E3-9076-DCC57854F005}">
      <dgm:prSet/>
      <dgm:spPr/>
      <dgm:t>
        <a:bodyPr/>
        <a:lstStyle/>
        <a:p>
          <a:endParaRPr lang="en-US"/>
        </a:p>
      </dgm:t>
    </dgm:pt>
    <dgm:pt modelId="{EC8ABF54-6732-4F97-B5E3-DFF6FBD4B4DF}">
      <dgm:prSet/>
      <dgm:spPr/>
      <dgm:t>
        <a:bodyPr/>
        <a:lstStyle/>
        <a:p>
          <a:r>
            <a:rPr lang="en-US" dirty="0"/>
            <a:t>B. Use of the Latest Legal Code</a:t>
          </a:r>
        </a:p>
      </dgm:t>
    </dgm:pt>
    <dgm:pt modelId="{74BC5DBE-72B3-41E3-87C5-980CC727E6DF}" type="parTrans" cxnId="{C002171A-4C60-4443-8F3D-CA993B5E0D2F}">
      <dgm:prSet/>
      <dgm:spPr/>
      <dgm:t>
        <a:bodyPr/>
        <a:lstStyle/>
        <a:p>
          <a:endParaRPr lang="en-US"/>
        </a:p>
      </dgm:t>
    </dgm:pt>
    <dgm:pt modelId="{5BAFB8AF-B371-4411-9720-E681F88FFD8E}" type="sibTrans" cxnId="{C002171A-4C60-4443-8F3D-CA993B5E0D2F}">
      <dgm:prSet/>
      <dgm:spPr/>
      <dgm:t>
        <a:bodyPr/>
        <a:lstStyle/>
        <a:p>
          <a:endParaRPr lang="en-US"/>
        </a:p>
      </dgm:t>
    </dgm:pt>
    <dgm:pt modelId="{10071704-2095-49C7-B312-A5521DA97E18}">
      <dgm:prSet/>
      <dgm:spPr/>
      <dgm:t>
        <a:bodyPr/>
        <a:lstStyle/>
        <a:p>
          <a:r>
            <a:rPr lang="en-US" dirty="0"/>
            <a:t>C. Customizable Knowledge Base</a:t>
          </a:r>
        </a:p>
      </dgm:t>
    </dgm:pt>
    <dgm:pt modelId="{AA4EE76D-5E95-4AA8-8858-8F4A2FD09659}" type="parTrans" cxnId="{2B41EF4F-35AD-4C1D-AB56-38EEC9C20070}">
      <dgm:prSet/>
      <dgm:spPr/>
      <dgm:t>
        <a:bodyPr/>
        <a:lstStyle/>
        <a:p>
          <a:endParaRPr lang="en-US"/>
        </a:p>
      </dgm:t>
    </dgm:pt>
    <dgm:pt modelId="{A5E02AC9-BDD3-4922-BF7B-BBC7F11DA78C}" type="sibTrans" cxnId="{2B41EF4F-35AD-4C1D-AB56-38EEC9C20070}">
      <dgm:prSet/>
      <dgm:spPr/>
      <dgm:t>
        <a:bodyPr/>
        <a:lstStyle/>
        <a:p>
          <a:endParaRPr lang="en-US"/>
        </a:p>
      </dgm:t>
    </dgm:pt>
    <dgm:pt modelId="{1D11A7B3-602C-42AC-BE22-B76522D4162C}">
      <dgm:prSet/>
      <dgm:spPr/>
      <dgm:t>
        <a:bodyPr/>
        <a:lstStyle/>
        <a:p>
          <a:r>
            <a:rPr lang="en-US" dirty="0"/>
            <a:t>D. Cost and Accessibility</a:t>
          </a:r>
        </a:p>
      </dgm:t>
    </dgm:pt>
    <dgm:pt modelId="{0ADDCD79-CE01-4A87-84F3-73A07815743C}" type="parTrans" cxnId="{AED8E0B5-42DA-40E1-AA30-DFCCBFBAF310}">
      <dgm:prSet/>
      <dgm:spPr/>
      <dgm:t>
        <a:bodyPr/>
        <a:lstStyle/>
        <a:p>
          <a:endParaRPr lang="en-US"/>
        </a:p>
      </dgm:t>
    </dgm:pt>
    <dgm:pt modelId="{B529F6BC-CDC9-410D-8346-F42751DA31E5}" type="sibTrans" cxnId="{AED8E0B5-42DA-40E1-AA30-DFCCBFBAF310}">
      <dgm:prSet/>
      <dgm:spPr/>
      <dgm:t>
        <a:bodyPr/>
        <a:lstStyle/>
        <a:p>
          <a:endParaRPr lang="en-US"/>
        </a:p>
      </dgm:t>
    </dgm:pt>
    <dgm:pt modelId="{74CC6484-E911-4A54-942D-FAFE8C8E6428}">
      <dgm:prSet/>
      <dgm:spPr/>
      <dgm:t>
        <a:bodyPr/>
        <a:lstStyle/>
        <a:p>
          <a:r>
            <a:rPr lang="en-US" dirty="0"/>
            <a:t>E. User-Friendly Interface</a:t>
          </a:r>
        </a:p>
      </dgm:t>
    </dgm:pt>
    <dgm:pt modelId="{1A72A1CB-693A-441C-8676-486997E07D4B}" type="parTrans" cxnId="{A0BE441C-4B80-42E7-9170-07F8DA360056}">
      <dgm:prSet/>
      <dgm:spPr/>
      <dgm:t>
        <a:bodyPr/>
        <a:lstStyle/>
        <a:p>
          <a:endParaRPr lang="en-US"/>
        </a:p>
      </dgm:t>
    </dgm:pt>
    <dgm:pt modelId="{EF4F8A3F-7CFF-41F6-AEA3-543F4BE1B146}" type="sibTrans" cxnId="{A0BE441C-4B80-42E7-9170-07F8DA360056}">
      <dgm:prSet/>
      <dgm:spPr/>
      <dgm:t>
        <a:bodyPr/>
        <a:lstStyle/>
        <a:p>
          <a:endParaRPr lang="en-US"/>
        </a:p>
      </dgm:t>
    </dgm:pt>
    <dgm:pt modelId="{1F36F1FB-1C3D-4F90-981D-BE095BC879C6}">
      <dgm:prSet/>
      <dgm:spPr/>
      <dgm:t>
        <a:bodyPr/>
        <a:lstStyle/>
        <a:p>
          <a:r>
            <a:rPr lang="en-US"/>
            <a:t>Our LawBot model offers superior responses, incorporates the latest legal codes, and provides a customizable knowledge base.</a:t>
          </a:r>
        </a:p>
      </dgm:t>
    </dgm:pt>
    <dgm:pt modelId="{2D125A3D-3586-4C03-AD63-8080996AAD7E}" type="parTrans" cxnId="{F5FE4DF5-7592-4639-B8D0-AFD7B33B482E}">
      <dgm:prSet/>
      <dgm:spPr/>
      <dgm:t>
        <a:bodyPr/>
        <a:lstStyle/>
        <a:p>
          <a:endParaRPr lang="en-US"/>
        </a:p>
      </dgm:t>
    </dgm:pt>
    <dgm:pt modelId="{72E0F0F5-2F1E-414F-B09B-ADEE080827D7}" type="sibTrans" cxnId="{F5FE4DF5-7592-4639-B8D0-AFD7B33B482E}">
      <dgm:prSet/>
      <dgm:spPr/>
      <dgm:t>
        <a:bodyPr/>
        <a:lstStyle/>
        <a:p>
          <a:endParaRPr lang="en-US"/>
        </a:p>
      </dgm:t>
    </dgm:pt>
    <dgm:pt modelId="{54A90166-E3CE-443C-A414-6AF68F286647}" type="pres">
      <dgm:prSet presAssocID="{0DEB901F-A303-4397-AB4E-288A205D8495}" presName="Name0" presStyleCnt="0">
        <dgm:presLayoutVars>
          <dgm:dir/>
          <dgm:resizeHandles val="exact"/>
        </dgm:presLayoutVars>
      </dgm:prSet>
      <dgm:spPr/>
    </dgm:pt>
    <dgm:pt modelId="{6964BB9F-AEB5-425C-9D46-1608922539B3}" type="pres">
      <dgm:prSet presAssocID="{650ACC0C-DAE7-468F-9E44-FAD02C93D950}" presName="node" presStyleLbl="node1" presStyleIdx="0" presStyleCnt="6">
        <dgm:presLayoutVars>
          <dgm:bulletEnabled val="1"/>
        </dgm:presLayoutVars>
      </dgm:prSet>
      <dgm:spPr/>
    </dgm:pt>
    <dgm:pt modelId="{E9EC424E-08DF-4BF6-A59B-A38C6DB8BDFB}" type="pres">
      <dgm:prSet presAssocID="{01C68016-D433-4D19-BDAF-53D0B5303C20}" presName="sibTrans" presStyleLbl="sibTrans1D1" presStyleIdx="0" presStyleCnt="5"/>
      <dgm:spPr/>
    </dgm:pt>
    <dgm:pt modelId="{54858FE5-38B4-43B0-AC98-2B87D647F329}" type="pres">
      <dgm:prSet presAssocID="{01C68016-D433-4D19-BDAF-53D0B5303C20}" presName="connectorText" presStyleLbl="sibTrans1D1" presStyleIdx="0" presStyleCnt="5"/>
      <dgm:spPr/>
    </dgm:pt>
    <dgm:pt modelId="{ECF552D8-36A4-4EDD-A929-07870B29EE88}" type="pres">
      <dgm:prSet presAssocID="{EC8ABF54-6732-4F97-B5E3-DFF6FBD4B4DF}" presName="node" presStyleLbl="node1" presStyleIdx="1" presStyleCnt="6">
        <dgm:presLayoutVars>
          <dgm:bulletEnabled val="1"/>
        </dgm:presLayoutVars>
      </dgm:prSet>
      <dgm:spPr/>
    </dgm:pt>
    <dgm:pt modelId="{257E8158-2996-4DD1-A4B0-9FFE90AD47F8}" type="pres">
      <dgm:prSet presAssocID="{5BAFB8AF-B371-4411-9720-E681F88FFD8E}" presName="sibTrans" presStyleLbl="sibTrans1D1" presStyleIdx="1" presStyleCnt="5"/>
      <dgm:spPr/>
    </dgm:pt>
    <dgm:pt modelId="{49974C24-FD95-4C6A-A959-774465352471}" type="pres">
      <dgm:prSet presAssocID="{5BAFB8AF-B371-4411-9720-E681F88FFD8E}" presName="connectorText" presStyleLbl="sibTrans1D1" presStyleIdx="1" presStyleCnt="5"/>
      <dgm:spPr/>
    </dgm:pt>
    <dgm:pt modelId="{973E50A8-EA90-48D2-A911-C245FE5B7D53}" type="pres">
      <dgm:prSet presAssocID="{10071704-2095-49C7-B312-A5521DA97E18}" presName="node" presStyleLbl="node1" presStyleIdx="2" presStyleCnt="6">
        <dgm:presLayoutVars>
          <dgm:bulletEnabled val="1"/>
        </dgm:presLayoutVars>
      </dgm:prSet>
      <dgm:spPr/>
    </dgm:pt>
    <dgm:pt modelId="{78B56818-5398-44B0-A3FB-E33B5E20482D}" type="pres">
      <dgm:prSet presAssocID="{A5E02AC9-BDD3-4922-BF7B-BBC7F11DA78C}" presName="sibTrans" presStyleLbl="sibTrans1D1" presStyleIdx="2" presStyleCnt="5"/>
      <dgm:spPr/>
    </dgm:pt>
    <dgm:pt modelId="{5A7F3BD0-2964-4FE6-B60B-8B3F11AAD758}" type="pres">
      <dgm:prSet presAssocID="{A5E02AC9-BDD3-4922-BF7B-BBC7F11DA78C}" presName="connectorText" presStyleLbl="sibTrans1D1" presStyleIdx="2" presStyleCnt="5"/>
      <dgm:spPr/>
    </dgm:pt>
    <dgm:pt modelId="{0BE830FA-60AE-4E65-B480-A22A2D6C0DBF}" type="pres">
      <dgm:prSet presAssocID="{1D11A7B3-602C-42AC-BE22-B76522D4162C}" presName="node" presStyleLbl="node1" presStyleIdx="3" presStyleCnt="6">
        <dgm:presLayoutVars>
          <dgm:bulletEnabled val="1"/>
        </dgm:presLayoutVars>
      </dgm:prSet>
      <dgm:spPr/>
    </dgm:pt>
    <dgm:pt modelId="{171D1FC8-1DED-4FA9-9032-33065D8EEA2C}" type="pres">
      <dgm:prSet presAssocID="{B529F6BC-CDC9-410D-8346-F42751DA31E5}" presName="sibTrans" presStyleLbl="sibTrans1D1" presStyleIdx="3" presStyleCnt="5"/>
      <dgm:spPr/>
    </dgm:pt>
    <dgm:pt modelId="{057EA34A-FF35-493C-B054-1BF3E5C3CD2A}" type="pres">
      <dgm:prSet presAssocID="{B529F6BC-CDC9-410D-8346-F42751DA31E5}" presName="connectorText" presStyleLbl="sibTrans1D1" presStyleIdx="3" presStyleCnt="5"/>
      <dgm:spPr/>
    </dgm:pt>
    <dgm:pt modelId="{ED632ED6-6B06-43F8-8487-5D7E1A2DBBEA}" type="pres">
      <dgm:prSet presAssocID="{74CC6484-E911-4A54-942D-FAFE8C8E6428}" presName="node" presStyleLbl="node1" presStyleIdx="4" presStyleCnt="6">
        <dgm:presLayoutVars>
          <dgm:bulletEnabled val="1"/>
        </dgm:presLayoutVars>
      </dgm:prSet>
      <dgm:spPr/>
    </dgm:pt>
    <dgm:pt modelId="{6747477B-5FF5-4F24-8C24-CDB523143778}" type="pres">
      <dgm:prSet presAssocID="{EF4F8A3F-7CFF-41F6-AEA3-543F4BE1B146}" presName="sibTrans" presStyleLbl="sibTrans1D1" presStyleIdx="4" presStyleCnt="5"/>
      <dgm:spPr/>
    </dgm:pt>
    <dgm:pt modelId="{1B4BD42F-3833-45B6-BB15-0C1B5CB5ED6B}" type="pres">
      <dgm:prSet presAssocID="{EF4F8A3F-7CFF-41F6-AEA3-543F4BE1B146}" presName="connectorText" presStyleLbl="sibTrans1D1" presStyleIdx="4" presStyleCnt="5"/>
      <dgm:spPr/>
    </dgm:pt>
    <dgm:pt modelId="{8B024E84-E69B-4467-8F0D-4FDCEA53D596}" type="pres">
      <dgm:prSet presAssocID="{1F36F1FB-1C3D-4F90-981D-BE095BC879C6}" presName="node" presStyleLbl="node1" presStyleIdx="5" presStyleCnt="6">
        <dgm:presLayoutVars>
          <dgm:bulletEnabled val="1"/>
        </dgm:presLayoutVars>
      </dgm:prSet>
      <dgm:spPr/>
    </dgm:pt>
  </dgm:ptLst>
  <dgm:cxnLst>
    <dgm:cxn modelId="{547F100D-70EE-4874-B666-23E13229BB0C}" type="presOf" srcId="{0DEB901F-A303-4397-AB4E-288A205D8495}" destId="{54A90166-E3CE-443C-A414-6AF68F286647}" srcOrd="0" destOrd="0" presId="urn:microsoft.com/office/officeart/2016/7/layout/RepeatingBendingProcessNew"/>
    <dgm:cxn modelId="{34D70710-17A7-455B-BE61-D81001822215}" type="presOf" srcId="{5BAFB8AF-B371-4411-9720-E681F88FFD8E}" destId="{49974C24-FD95-4C6A-A959-774465352471}" srcOrd="1" destOrd="0" presId="urn:microsoft.com/office/officeart/2016/7/layout/RepeatingBendingProcessNew"/>
    <dgm:cxn modelId="{638A7F18-61D6-4D38-89D3-DA730D5E5F44}" type="presOf" srcId="{01C68016-D433-4D19-BDAF-53D0B5303C20}" destId="{E9EC424E-08DF-4BF6-A59B-A38C6DB8BDFB}" srcOrd="0" destOrd="0" presId="urn:microsoft.com/office/officeart/2016/7/layout/RepeatingBendingProcessNew"/>
    <dgm:cxn modelId="{C002171A-4C60-4443-8F3D-CA993B5E0D2F}" srcId="{0DEB901F-A303-4397-AB4E-288A205D8495}" destId="{EC8ABF54-6732-4F97-B5E3-DFF6FBD4B4DF}" srcOrd="1" destOrd="0" parTransId="{74BC5DBE-72B3-41E3-87C5-980CC727E6DF}" sibTransId="{5BAFB8AF-B371-4411-9720-E681F88FFD8E}"/>
    <dgm:cxn modelId="{A0BE441C-4B80-42E7-9170-07F8DA360056}" srcId="{0DEB901F-A303-4397-AB4E-288A205D8495}" destId="{74CC6484-E911-4A54-942D-FAFE8C8E6428}" srcOrd="4" destOrd="0" parTransId="{1A72A1CB-693A-441C-8676-486997E07D4B}" sibTransId="{EF4F8A3F-7CFF-41F6-AEA3-543F4BE1B146}"/>
    <dgm:cxn modelId="{CFB35B5C-E1CF-4756-8B03-75F63EF3E505}" type="presOf" srcId="{EC8ABF54-6732-4F97-B5E3-DFF6FBD4B4DF}" destId="{ECF552D8-36A4-4EDD-A929-07870B29EE88}" srcOrd="0" destOrd="0" presId="urn:microsoft.com/office/officeart/2016/7/layout/RepeatingBendingProcessNew"/>
    <dgm:cxn modelId="{C5562368-FCF3-4060-A7FB-4A20EF9DBAD0}" type="presOf" srcId="{B529F6BC-CDC9-410D-8346-F42751DA31E5}" destId="{057EA34A-FF35-493C-B054-1BF3E5C3CD2A}" srcOrd="1" destOrd="0" presId="urn:microsoft.com/office/officeart/2016/7/layout/RepeatingBendingProcessNew"/>
    <dgm:cxn modelId="{2B41EF4F-35AD-4C1D-AB56-38EEC9C20070}" srcId="{0DEB901F-A303-4397-AB4E-288A205D8495}" destId="{10071704-2095-49C7-B312-A5521DA97E18}" srcOrd="2" destOrd="0" parTransId="{AA4EE76D-5E95-4AA8-8858-8F4A2FD09659}" sibTransId="{A5E02AC9-BDD3-4922-BF7B-BBC7F11DA78C}"/>
    <dgm:cxn modelId="{BAF8E576-6D23-4FEA-8AE3-29C10DF005B6}" type="presOf" srcId="{B529F6BC-CDC9-410D-8346-F42751DA31E5}" destId="{171D1FC8-1DED-4FA9-9032-33065D8EEA2C}" srcOrd="0" destOrd="0" presId="urn:microsoft.com/office/officeart/2016/7/layout/RepeatingBendingProcessNew"/>
    <dgm:cxn modelId="{C383A359-4EDB-481F-B466-FA9121B5640C}" type="presOf" srcId="{10071704-2095-49C7-B312-A5521DA97E18}" destId="{973E50A8-EA90-48D2-A911-C245FE5B7D53}" srcOrd="0" destOrd="0" presId="urn:microsoft.com/office/officeart/2016/7/layout/RepeatingBendingProcessNew"/>
    <dgm:cxn modelId="{D06BA882-AE10-4F3A-9DD3-D9E1BFB8F709}" type="presOf" srcId="{1D11A7B3-602C-42AC-BE22-B76522D4162C}" destId="{0BE830FA-60AE-4E65-B480-A22A2D6C0DBF}" srcOrd="0" destOrd="0" presId="urn:microsoft.com/office/officeart/2016/7/layout/RepeatingBendingProcessNew"/>
    <dgm:cxn modelId="{83C90786-B146-4412-9D09-1FE3C7BB7B2C}" type="presOf" srcId="{650ACC0C-DAE7-468F-9E44-FAD02C93D950}" destId="{6964BB9F-AEB5-425C-9D46-1608922539B3}" srcOrd="0" destOrd="0" presId="urn:microsoft.com/office/officeart/2016/7/layout/RepeatingBendingProcessNew"/>
    <dgm:cxn modelId="{0793B38C-9843-439A-8490-F3D60FB1BF41}" type="presOf" srcId="{5BAFB8AF-B371-4411-9720-E681F88FFD8E}" destId="{257E8158-2996-4DD1-A4B0-9FFE90AD47F8}" srcOrd="0" destOrd="0" presId="urn:microsoft.com/office/officeart/2016/7/layout/RepeatingBendingProcessNew"/>
    <dgm:cxn modelId="{E8B7468D-B8BE-4795-B01D-A27B8DCC20F5}" type="presOf" srcId="{A5E02AC9-BDD3-4922-BF7B-BBC7F11DA78C}" destId="{5A7F3BD0-2964-4FE6-B60B-8B3F11AAD758}" srcOrd="1" destOrd="0" presId="urn:microsoft.com/office/officeart/2016/7/layout/RepeatingBendingProcessNew"/>
    <dgm:cxn modelId="{3D620BB3-0A5D-4BB8-B7B6-B1E1EC3EC446}" type="presOf" srcId="{EF4F8A3F-7CFF-41F6-AEA3-543F4BE1B146}" destId="{1B4BD42F-3833-45B6-BB15-0C1B5CB5ED6B}" srcOrd="1" destOrd="0" presId="urn:microsoft.com/office/officeart/2016/7/layout/RepeatingBendingProcessNew"/>
    <dgm:cxn modelId="{675E23B5-6F75-4E68-99FE-3208E83886E4}" type="presOf" srcId="{EF4F8A3F-7CFF-41F6-AEA3-543F4BE1B146}" destId="{6747477B-5FF5-4F24-8C24-CDB523143778}" srcOrd="0" destOrd="0" presId="urn:microsoft.com/office/officeart/2016/7/layout/RepeatingBendingProcessNew"/>
    <dgm:cxn modelId="{AED8E0B5-42DA-40E1-AA30-DFCCBFBAF310}" srcId="{0DEB901F-A303-4397-AB4E-288A205D8495}" destId="{1D11A7B3-602C-42AC-BE22-B76522D4162C}" srcOrd="3" destOrd="0" parTransId="{0ADDCD79-CE01-4A87-84F3-73A07815743C}" sibTransId="{B529F6BC-CDC9-410D-8346-F42751DA31E5}"/>
    <dgm:cxn modelId="{0CE21BB7-27C7-417D-A6EB-28C9A112E7EB}" type="presOf" srcId="{1F36F1FB-1C3D-4F90-981D-BE095BC879C6}" destId="{8B024E84-E69B-4467-8F0D-4FDCEA53D596}" srcOrd="0" destOrd="0" presId="urn:microsoft.com/office/officeart/2016/7/layout/RepeatingBendingProcessNew"/>
    <dgm:cxn modelId="{96F65FC1-3E1D-42AE-B9B6-087B9B23A0AF}" type="presOf" srcId="{74CC6484-E911-4A54-942D-FAFE8C8E6428}" destId="{ED632ED6-6B06-43F8-8487-5D7E1A2DBBEA}" srcOrd="0" destOrd="0" presId="urn:microsoft.com/office/officeart/2016/7/layout/RepeatingBendingProcessNew"/>
    <dgm:cxn modelId="{F70E40CF-545F-47E3-9076-DCC57854F005}" srcId="{0DEB901F-A303-4397-AB4E-288A205D8495}" destId="{650ACC0C-DAE7-468F-9E44-FAD02C93D950}" srcOrd="0" destOrd="0" parTransId="{326D8D71-583A-4333-9021-FFE386C9D407}" sibTransId="{01C68016-D433-4D19-BDAF-53D0B5303C20}"/>
    <dgm:cxn modelId="{C83C03D1-2862-464F-ACB3-4EF39799C63D}" type="presOf" srcId="{01C68016-D433-4D19-BDAF-53D0B5303C20}" destId="{54858FE5-38B4-43B0-AC98-2B87D647F329}" srcOrd="1" destOrd="0" presId="urn:microsoft.com/office/officeart/2016/7/layout/RepeatingBendingProcessNew"/>
    <dgm:cxn modelId="{7572A7D2-8298-4A6D-901C-D27CF8DDF6AB}" type="presOf" srcId="{A5E02AC9-BDD3-4922-BF7B-BBC7F11DA78C}" destId="{78B56818-5398-44B0-A3FB-E33B5E20482D}" srcOrd="0" destOrd="0" presId="urn:microsoft.com/office/officeart/2016/7/layout/RepeatingBendingProcessNew"/>
    <dgm:cxn modelId="{F5FE4DF5-7592-4639-B8D0-AFD7B33B482E}" srcId="{0DEB901F-A303-4397-AB4E-288A205D8495}" destId="{1F36F1FB-1C3D-4F90-981D-BE095BC879C6}" srcOrd="5" destOrd="0" parTransId="{2D125A3D-3586-4C03-AD63-8080996AAD7E}" sibTransId="{72E0F0F5-2F1E-414F-B09B-ADEE080827D7}"/>
    <dgm:cxn modelId="{EE6A907A-4344-4185-9072-D8810AE44845}" type="presParOf" srcId="{54A90166-E3CE-443C-A414-6AF68F286647}" destId="{6964BB9F-AEB5-425C-9D46-1608922539B3}" srcOrd="0" destOrd="0" presId="urn:microsoft.com/office/officeart/2016/7/layout/RepeatingBendingProcessNew"/>
    <dgm:cxn modelId="{8ABCCBA5-9683-4A88-A347-CEA842838EFD}" type="presParOf" srcId="{54A90166-E3CE-443C-A414-6AF68F286647}" destId="{E9EC424E-08DF-4BF6-A59B-A38C6DB8BDFB}" srcOrd="1" destOrd="0" presId="urn:microsoft.com/office/officeart/2016/7/layout/RepeatingBendingProcessNew"/>
    <dgm:cxn modelId="{99CB4607-9B1C-47D9-B470-99BED8177F99}" type="presParOf" srcId="{E9EC424E-08DF-4BF6-A59B-A38C6DB8BDFB}" destId="{54858FE5-38B4-43B0-AC98-2B87D647F329}" srcOrd="0" destOrd="0" presId="urn:microsoft.com/office/officeart/2016/7/layout/RepeatingBendingProcessNew"/>
    <dgm:cxn modelId="{A81B1455-F6E8-43E5-9F14-22965E2BBCE5}" type="presParOf" srcId="{54A90166-E3CE-443C-A414-6AF68F286647}" destId="{ECF552D8-36A4-4EDD-A929-07870B29EE88}" srcOrd="2" destOrd="0" presId="urn:microsoft.com/office/officeart/2016/7/layout/RepeatingBendingProcessNew"/>
    <dgm:cxn modelId="{79381D46-CA25-451D-8934-CB13FD183129}" type="presParOf" srcId="{54A90166-E3CE-443C-A414-6AF68F286647}" destId="{257E8158-2996-4DD1-A4B0-9FFE90AD47F8}" srcOrd="3" destOrd="0" presId="urn:microsoft.com/office/officeart/2016/7/layout/RepeatingBendingProcessNew"/>
    <dgm:cxn modelId="{6B1D5C57-C74A-486C-BF11-FD722FD13E26}" type="presParOf" srcId="{257E8158-2996-4DD1-A4B0-9FFE90AD47F8}" destId="{49974C24-FD95-4C6A-A959-774465352471}" srcOrd="0" destOrd="0" presId="urn:microsoft.com/office/officeart/2016/7/layout/RepeatingBendingProcessNew"/>
    <dgm:cxn modelId="{492A8E11-71A1-40D4-AB08-6459F71CE164}" type="presParOf" srcId="{54A90166-E3CE-443C-A414-6AF68F286647}" destId="{973E50A8-EA90-48D2-A911-C245FE5B7D53}" srcOrd="4" destOrd="0" presId="urn:microsoft.com/office/officeart/2016/7/layout/RepeatingBendingProcessNew"/>
    <dgm:cxn modelId="{572AF774-8CF6-4A3E-A807-6893ECB524AD}" type="presParOf" srcId="{54A90166-E3CE-443C-A414-6AF68F286647}" destId="{78B56818-5398-44B0-A3FB-E33B5E20482D}" srcOrd="5" destOrd="0" presId="urn:microsoft.com/office/officeart/2016/7/layout/RepeatingBendingProcessNew"/>
    <dgm:cxn modelId="{2DC7E8C5-57EA-4099-A2B6-FF6E1D983A84}" type="presParOf" srcId="{78B56818-5398-44B0-A3FB-E33B5E20482D}" destId="{5A7F3BD0-2964-4FE6-B60B-8B3F11AAD758}" srcOrd="0" destOrd="0" presId="urn:microsoft.com/office/officeart/2016/7/layout/RepeatingBendingProcessNew"/>
    <dgm:cxn modelId="{5AE36F9B-0F53-407F-B24D-55D90774C073}" type="presParOf" srcId="{54A90166-E3CE-443C-A414-6AF68F286647}" destId="{0BE830FA-60AE-4E65-B480-A22A2D6C0DBF}" srcOrd="6" destOrd="0" presId="urn:microsoft.com/office/officeart/2016/7/layout/RepeatingBendingProcessNew"/>
    <dgm:cxn modelId="{13559EA8-5200-49F3-9B4A-9E71041A9214}" type="presParOf" srcId="{54A90166-E3CE-443C-A414-6AF68F286647}" destId="{171D1FC8-1DED-4FA9-9032-33065D8EEA2C}" srcOrd="7" destOrd="0" presId="urn:microsoft.com/office/officeart/2016/7/layout/RepeatingBendingProcessNew"/>
    <dgm:cxn modelId="{0B1D7BDF-E031-4F63-B525-54414BAF17C9}" type="presParOf" srcId="{171D1FC8-1DED-4FA9-9032-33065D8EEA2C}" destId="{057EA34A-FF35-493C-B054-1BF3E5C3CD2A}" srcOrd="0" destOrd="0" presId="urn:microsoft.com/office/officeart/2016/7/layout/RepeatingBendingProcessNew"/>
    <dgm:cxn modelId="{7CAA9838-6E82-4215-9B1D-3C0A87019A12}" type="presParOf" srcId="{54A90166-E3CE-443C-A414-6AF68F286647}" destId="{ED632ED6-6B06-43F8-8487-5D7E1A2DBBEA}" srcOrd="8" destOrd="0" presId="urn:microsoft.com/office/officeart/2016/7/layout/RepeatingBendingProcessNew"/>
    <dgm:cxn modelId="{D77D8BA2-0218-4530-B659-2EE6E756E148}" type="presParOf" srcId="{54A90166-E3CE-443C-A414-6AF68F286647}" destId="{6747477B-5FF5-4F24-8C24-CDB523143778}" srcOrd="9" destOrd="0" presId="urn:microsoft.com/office/officeart/2016/7/layout/RepeatingBendingProcessNew"/>
    <dgm:cxn modelId="{D79B2D13-587D-4316-B3EE-24E31B901291}" type="presParOf" srcId="{6747477B-5FF5-4F24-8C24-CDB523143778}" destId="{1B4BD42F-3833-45B6-BB15-0C1B5CB5ED6B}" srcOrd="0" destOrd="0" presId="urn:microsoft.com/office/officeart/2016/7/layout/RepeatingBendingProcessNew"/>
    <dgm:cxn modelId="{C3C45124-0CD1-4D40-A5DF-75A78581EC06}" type="presParOf" srcId="{54A90166-E3CE-443C-A414-6AF68F286647}" destId="{8B024E84-E69B-4467-8F0D-4FDCEA53D596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8C1F3-439C-49B2-A70A-8AB2A76E70B6}">
      <dsp:nvSpPr>
        <dsp:cNvPr id="0" name=""/>
        <dsp:cNvSpPr/>
      </dsp:nvSpPr>
      <dsp:spPr>
        <a:xfrm>
          <a:off x="2139978" y="1380242"/>
          <a:ext cx="46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78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8558" y="1423500"/>
        <a:ext cx="24618" cy="4923"/>
      </dsp:txXfrm>
    </dsp:sp>
    <dsp:sp modelId="{5E8A3E4D-732A-4EC0-B705-D00F1B0CE210}">
      <dsp:nvSpPr>
        <dsp:cNvPr id="0" name=""/>
        <dsp:cNvSpPr/>
      </dsp:nvSpPr>
      <dsp:spPr>
        <a:xfrm>
          <a:off x="1002" y="783730"/>
          <a:ext cx="2140775" cy="12844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00" tIns="110111" rIns="104900" bIns="11011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A. Accessibility and Convenience</a:t>
          </a:r>
        </a:p>
      </dsp:txBody>
      <dsp:txXfrm>
        <a:off x="1002" y="783730"/>
        <a:ext cx="2140775" cy="1284465"/>
      </dsp:txXfrm>
    </dsp:sp>
    <dsp:sp modelId="{4FED9960-0727-4334-8A3B-25A8ABDF4B2A}">
      <dsp:nvSpPr>
        <dsp:cNvPr id="0" name=""/>
        <dsp:cNvSpPr/>
      </dsp:nvSpPr>
      <dsp:spPr>
        <a:xfrm>
          <a:off x="1071390" y="2066395"/>
          <a:ext cx="2633153" cy="461778"/>
        </a:xfrm>
        <a:custGeom>
          <a:avLst/>
          <a:gdLst/>
          <a:ahLst/>
          <a:cxnLst/>
          <a:rect l="0" t="0" r="0" b="0"/>
          <a:pathLst>
            <a:path>
              <a:moveTo>
                <a:pt x="2633153" y="0"/>
              </a:moveTo>
              <a:lnTo>
                <a:pt x="2633153" y="247989"/>
              </a:lnTo>
              <a:lnTo>
                <a:pt x="0" y="247989"/>
              </a:lnTo>
              <a:lnTo>
                <a:pt x="0" y="461778"/>
              </a:lnTo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0997" y="2294822"/>
        <a:ext cx="133939" cy="4923"/>
      </dsp:txXfrm>
    </dsp:sp>
    <dsp:sp modelId="{ABF01245-CD2E-4E65-AE6F-93D30A20E4E3}">
      <dsp:nvSpPr>
        <dsp:cNvPr id="0" name=""/>
        <dsp:cNvSpPr/>
      </dsp:nvSpPr>
      <dsp:spPr>
        <a:xfrm>
          <a:off x="2634156" y="783730"/>
          <a:ext cx="2140775" cy="1284465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00" tIns="110111" rIns="104900" bIns="11011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B. Cost-Effectiveness</a:t>
          </a:r>
        </a:p>
      </dsp:txBody>
      <dsp:txXfrm>
        <a:off x="2634156" y="783730"/>
        <a:ext cx="2140775" cy="1284465"/>
      </dsp:txXfrm>
    </dsp:sp>
    <dsp:sp modelId="{E1C5FC9F-CCD5-45E2-875E-C980EBD06C76}">
      <dsp:nvSpPr>
        <dsp:cNvPr id="0" name=""/>
        <dsp:cNvSpPr/>
      </dsp:nvSpPr>
      <dsp:spPr>
        <a:xfrm>
          <a:off x="2139978" y="3157086"/>
          <a:ext cx="46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78" y="45720"/>
              </a:lnTo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8558" y="3200344"/>
        <a:ext cx="24618" cy="4923"/>
      </dsp:txXfrm>
    </dsp:sp>
    <dsp:sp modelId="{C0BF591E-008A-4C9B-8BE6-931D9AB282D3}">
      <dsp:nvSpPr>
        <dsp:cNvPr id="0" name=""/>
        <dsp:cNvSpPr/>
      </dsp:nvSpPr>
      <dsp:spPr>
        <a:xfrm>
          <a:off x="1002" y="2560573"/>
          <a:ext cx="2140775" cy="1284465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00" tIns="110111" rIns="104900" bIns="11011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C. Speed and Efficiency</a:t>
          </a:r>
        </a:p>
      </dsp:txBody>
      <dsp:txXfrm>
        <a:off x="1002" y="2560573"/>
        <a:ext cx="2140775" cy="1284465"/>
      </dsp:txXfrm>
    </dsp:sp>
    <dsp:sp modelId="{5073987A-4E7C-4324-AF91-B6F4AC519C2D}">
      <dsp:nvSpPr>
        <dsp:cNvPr id="0" name=""/>
        <dsp:cNvSpPr/>
      </dsp:nvSpPr>
      <dsp:spPr>
        <a:xfrm>
          <a:off x="1071390" y="3843239"/>
          <a:ext cx="2633153" cy="461778"/>
        </a:xfrm>
        <a:custGeom>
          <a:avLst/>
          <a:gdLst/>
          <a:ahLst/>
          <a:cxnLst/>
          <a:rect l="0" t="0" r="0" b="0"/>
          <a:pathLst>
            <a:path>
              <a:moveTo>
                <a:pt x="2633153" y="0"/>
              </a:moveTo>
              <a:lnTo>
                <a:pt x="2633153" y="247989"/>
              </a:lnTo>
              <a:lnTo>
                <a:pt x="0" y="247989"/>
              </a:lnTo>
              <a:lnTo>
                <a:pt x="0" y="461778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0997" y="4071666"/>
        <a:ext cx="133939" cy="4923"/>
      </dsp:txXfrm>
    </dsp:sp>
    <dsp:sp modelId="{9BD26EE4-9A61-425B-B47F-A49E186B34DA}">
      <dsp:nvSpPr>
        <dsp:cNvPr id="0" name=""/>
        <dsp:cNvSpPr/>
      </dsp:nvSpPr>
      <dsp:spPr>
        <a:xfrm>
          <a:off x="2634156" y="2560573"/>
          <a:ext cx="2140775" cy="1284465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00" tIns="110111" rIns="104900" bIns="11011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D. Educational Value</a:t>
          </a:r>
        </a:p>
      </dsp:txBody>
      <dsp:txXfrm>
        <a:off x="2634156" y="2560573"/>
        <a:ext cx="2140775" cy="1284465"/>
      </dsp:txXfrm>
    </dsp:sp>
    <dsp:sp modelId="{A5A34C1D-071B-48EB-B155-9ADC2DC91EAB}">
      <dsp:nvSpPr>
        <dsp:cNvPr id="0" name=""/>
        <dsp:cNvSpPr/>
      </dsp:nvSpPr>
      <dsp:spPr>
        <a:xfrm>
          <a:off x="1002" y="4337417"/>
          <a:ext cx="2140775" cy="1284465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00" tIns="110111" rIns="104900" bIns="11011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LawBots provide accessible, cost-effective, and efficient legal assistance, empowering individuals and supporting legal professionals.</a:t>
          </a:r>
        </a:p>
      </dsp:txBody>
      <dsp:txXfrm>
        <a:off x="1002" y="4337417"/>
        <a:ext cx="2140775" cy="1284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F2ACB-6DC4-40DC-9849-D2F820005028}">
      <dsp:nvSpPr>
        <dsp:cNvPr id="0" name=""/>
        <dsp:cNvSpPr/>
      </dsp:nvSpPr>
      <dsp:spPr>
        <a:xfrm>
          <a:off x="0" y="814839"/>
          <a:ext cx="4775935" cy="4775935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861EA-F2B8-470D-8AC4-78369EEE8FBF}">
      <dsp:nvSpPr>
        <dsp:cNvPr id="0" name=""/>
        <dsp:cNvSpPr/>
      </dsp:nvSpPr>
      <dsp:spPr>
        <a:xfrm>
          <a:off x="453713" y="1268552"/>
          <a:ext cx="1862614" cy="18626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A. Empowerment of Individuals</a:t>
          </a:r>
        </a:p>
      </dsp:txBody>
      <dsp:txXfrm>
        <a:off x="544638" y="1359477"/>
        <a:ext cx="1680764" cy="1680764"/>
      </dsp:txXfrm>
    </dsp:sp>
    <dsp:sp modelId="{A4C78790-BB78-4762-91DB-FD88C8701790}">
      <dsp:nvSpPr>
        <dsp:cNvPr id="0" name=""/>
        <dsp:cNvSpPr/>
      </dsp:nvSpPr>
      <dsp:spPr>
        <a:xfrm>
          <a:off x="2459606" y="1268552"/>
          <a:ext cx="1862614" cy="18626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B. Increased Access to Justice</a:t>
          </a:r>
        </a:p>
      </dsp:txBody>
      <dsp:txXfrm>
        <a:off x="2550531" y="1359477"/>
        <a:ext cx="1680764" cy="1680764"/>
      </dsp:txXfrm>
    </dsp:sp>
    <dsp:sp modelId="{E235FE3C-AEE0-43A5-8DBE-CD5E86CD5916}">
      <dsp:nvSpPr>
        <dsp:cNvPr id="0" name=""/>
        <dsp:cNvSpPr/>
      </dsp:nvSpPr>
      <dsp:spPr>
        <a:xfrm>
          <a:off x="453713" y="3274445"/>
          <a:ext cx="1862614" cy="18626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C. Support for Legal Professionals</a:t>
          </a:r>
        </a:p>
      </dsp:txBody>
      <dsp:txXfrm>
        <a:off x="544638" y="3365370"/>
        <a:ext cx="1680764" cy="1680764"/>
      </dsp:txXfrm>
    </dsp:sp>
    <dsp:sp modelId="{5E2B998E-9FB8-41A0-A942-741CCCE6D607}">
      <dsp:nvSpPr>
        <dsp:cNvPr id="0" name=""/>
        <dsp:cNvSpPr/>
      </dsp:nvSpPr>
      <dsp:spPr>
        <a:xfrm>
          <a:off x="2459606" y="3274445"/>
          <a:ext cx="1862614" cy="18626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LawBots empower individuals, enhance access to justice, and assist legal professionals.</a:t>
          </a:r>
        </a:p>
      </dsp:txBody>
      <dsp:txXfrm>
        <a:off x="2550531" y="3365370"/>
        <a:ext cx="1680764" cy="1680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C424E-08DF-4BF6-A59B-A38C6DB8BDFB}">
      <dsp:nvSpPr>
        <dsp:cNvPr id="0" name=""/>
        <dsp:cNvSpPr/>
      </dsp:nvSpPr>
      <dsp:spPr>
        <a:xfrm>
          <a:off x="2379359" y="1231698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3511" y="1274687"/>
        <a:ext cx="27310" cy="5462"/>
      </dsp:txXfrm>
    </dsp:sp>
    <dsp:sp modelId="{6964BB9F-AEB5-425C-9D46-1608922539B3}">
      <dsp:nvSpPr>
        <dsp:cNvPr id="0" name=""/>
        <dsp:cNvSpPr/>
      </dsp:nvSpPr>
      <dsp:spPr>
        <a:xfrm>
          <a:off x="6308" y="564963"/>
          <a:ext cx="2374850" cy="142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70" tIns="122150" rIns="116370" bIns="1221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A. Detailed and Specific Responses</a:t>
          </a:r>
        </a:p>
      </dsp:txBody>
      <dsp:txXfrm>
        <a:off x="6308" y="564963"/>
        <a:ext cx="2374850" cy="1424910"/>
      </dsp:txXfrm>
    </dsp:sp>
    <dsp:sp modelId="{257E8158-2996-4DD1-A4B0-9FFE90AD47F8}">
      <dsp:nvSpPr>
        <dsp:cNvPr id="0" name=""/>
        <dsp:cNvSpPr/>
      </dsp:nvSpPr>
      <dsp:spPr>
        <a:xfrm>
          <a:off x="5300425" y="1231698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4577" y="1274687"/>
        <a:ext cx="27310" cy="5462"/>
      </dsp:txXfrm>
    </dsp:sp>
    <dsp:sp modelId="{ECF552D8-36A4-4EDD-A929-07870B29EE88}">
      <dsp:nvSpPr>
        <dsp:cNvPr id="0" name=""/>
        <dsp:cNvSpPr/>
      </dsp:nvSpPr>
      <dsp:spPr>
        <a:xfrm>
          <a:off x="2927374" y="564963"/>
          <a:ext cx="2374850" cy="142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70" tIns="122150" rIns="116370" bIns="1221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B. Use of the Latest Legal Code</a:t>
          </a:r>
        </a:p>
      </dsp:txBody>
      <dsp:txXfrm>
        <a:off x="2927374" y="564963"/>
        <a:ext cx="2374850" cy="1424910"/>
      </dsp:txXfrm>
    </dsp:sp>
    <dsp:sp modelId="{78B56818-5398-44B0-A3FB-E33B5E20482D}">
      <dsp:nvSpPr>
        <dsp:cNvPr id="0" name=""/>
        <dsp:cNvSpPr/>
      </dsp:nvSpPr>
      <dsp:spPr>
        <a:xfrm>
          <a:off x="1193734" y="1988073"/>
          <a:ext cx="5842131" cy="515615"/>
        </a:xfrm>
        <a:custGeom>
          <a:avLst/>
          <a:gdLst/>
          <a:ahLst/>
          <a:cxnLst/>
          <a:rect l="0" t="0" r="0" b="0"/>
          <a:pathLst>
            <a:path>
              <a:moveTo>
                <a:pt x="5842131" y="0"/>
              </a:moveTo>
              <a:lnTo>
                <a:pt x="5842131" y="274907"/>
              </a:lnTo>
              <a:lnTo>
                <a:pt x="0" y="274907"/>
              </a:lnTo>
              <a:lnTo>
                <a:pt x="0" y="51561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8109" y="2243150"/>
        <a:ext cx="293380" cy="5462"/>
      </dsp:txXfrm>
    </dsp:sp>
    <dsp:sp modelId="{973E50A8-EA90-48D2-A911-C245FE5B7D53}">
      <dsp:nvSpPr>
        <dsp:cNvPr id="0" name=""/>
        <dsp:cNvSpPr/>
      </dsp:nvSpPr>
      <dsp:spPr>
        <a:xfrm>
          <a:off x="5848440" y="564963"/>
          <a:ext cx="2374850" cy="142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70" tIns="122150" rIns="116370" bIns="1221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C. Customizable Knowledge Base</a:t>
          </a:r>
        </a:p>
      </dsp:txBody>
      <dsp:txXfrm>
        <a:off x="5848440" y="564963"/>
        <a:ext cx="2374850" cy="1424910"/>
      </dsp:txXfrm>
    </dsp:sp>
    <dsp:sp modelId="{171D1FC8-1DED-4FA9-9032-33065D8EEA2C}">
      <dsp:nvSpPr>
        <dsp:cNvPr id="0" name=""/>
        <dsp:cNvSpPr/>
      </dsp:nvSpPr>
      <dsp:spPr>
        <a:xfrm>
          <a:off x="2379359" y="3202824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23511" y="3245813"/>
        <a:ext cx="27310" cy="5462"/>
      </dsp:txXfrm>
    </dsp:sp>
    <dsp:sp modelId="{0BE830FA-60AE-4E65-B480-A22A2D6C0DBF}">
      <dsp:nvSpPr>
        <dsp:cNvPr id="0" name=""/>
        <dsp:cNvSpPr/>
      </dsp:nvSpPr>
      <dsp:spPr>
        <a:xfrm>
          <a:off x="6308" y="2536089"/>
          <a:ext cx="2374850" cy="142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70" tIns="122150" rIns="116370" bIns="1221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D. Cost and Accessibility</a:t>
          </a:r>
        </a:p>
      </dsp:txBody>
      <dsp:txXfrm>
        <a:off x="6308" y="2536089"/>
        <a:ext cx="2374850" cy="1424910"/>
      </dsp:txXfrm>
    </dsp:sp>
    <dsp:sp modelId="{6747477B-5FF5-4F24-8C24-CDB523143778}">
      <dsp:nvSpPr>
        <dsp:cNvPr id="0" name=""/>
        <dsp:cNvSpPr/>
      </dsp:nvSpPr>
      <dsp:spPr>
        <a:xfrm>
          <a:off x="5300425" y="3202824"/>
          <a:ext cx="515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61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4577" y="3245813"/>
        <a:ext cx="27310" cy="5462"/>
      </dsp:txXfrm>
    </dsp:sp>
    <dsp:sp modelId="{ED632ED6-6B06-43F8-8487-5D7E1A2DBBEA}">
      <dsp:nvSpPr>
        <dsp:cNvPr id="0" name=""/>
        <dsp:cNvSpPr/>
      </dsp:nvSpPr>
      <dsp:spPr>
        <a:xfrm>
          <a:off x="2927374" y="2536089"/>
          <a:ext cx="2374850" cy="142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70" tIns="122150" rIns="116370" bIns="1221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E. User-Friendly Interface</a:t>
          </a:r>
        </a:p>
      </dsp:txBody>
      <dsp:txXfrm>
        <a:off x="2927374" y="2536089"/>
        <a:ext cx="2374850" cy="1424910"/>
      </dsp:txXfrm>
    </dsp:sp>
    <dsp:sp modelId="{8B024E84-E69B-4467-8F0D-4FDCEA53D596}">
      <dsp:nvSpPr>
        <dsp:cNvPr id="0" name=""/>
        <dsp:cNvSpPr/>
      </dsp:nvSpPr>
      <dsp:spPr>
        <a:xfrm>
          <a:off x="5848440" y="2536089"/>
          <a:ext cx="2374850" cy="142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370" tIns="122150" rIns="116370" bIns="1221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Our LawBot model offers superior responses, incorporates the latest legal codes, and provides a customizable knowledge base.</a:t>
          </a:r>
        </a:p>
      </dsp:txBody>
      <dsp:txXfrm>
        <a:off x="5848440" y="2536089"/>
        <a:ext cx="2374850" cy="1424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3321" y="640080"/>
            <a:ext cx="4688333" cy="356616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dirty="0" err="1"/>
              <a:t>LawGPT</a:t>
            </a:r>
            <a:r>
              <a:rPr lang="en-US" sz="4700" dirty="0"/>
              <a:t>: Enhancing Legal Research with AI-Powered Multi-PDF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73320" y="4636008"/>
            <a:ext cx="4688333" cy="157276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z="3000"/>
              <a:t>Sairudra More – 21BCE1389</a:t>
            </a:r>
          </a:p>
          <a:p>
            <a:pPr algn="l">
              <a:lnSpc>
                <a:spcPct val="90000"/>
              </a:lnSpc>
            </a:pPr>
            <a:r>
              <a:rPr lang="en-IN" sz="3000"/>
              <a:t>Hritam Bose – 21BCE1386</a:t>
            </a:r>
          </a:p>
          <a:p>
            <a:pPr algn="l">
              <a:lnSpc>
                <a:spcPct val="90000"/>
              </a:lnSpc>
            </a:pPr>
            <a:r>
              <a:rPr lang="en-IN" sz="3000" err="1"/>
              <a:t>Dr.</a:t>
            </a:r>
            <a:r>
              <a:rPr lang="en-IN" sz="3000"/>
              <a:t> Sharmila Devi S</a:t>
            </a:r>
          </a:p>
        </p:txBody>
      </p:sp>
      <p:pic>
        <p:nvPicPr>
          <p:cNvPr id="5" name="Picture 4" descr="A vintage weighing scales">
            <a:extLst>
              <a:ext uri="{FF2B5EF4-FFF2-40B4-BE49-F238E27FC236}">
                <a16:creationId xmlns:a16="http://schemas.microsoft.com/office/drawing/2014/main" id="{E76B8B5A-9961-F364-44C1-778A035F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4" r="21152"/>
          <a:stretch/>
        </p:blipFill>
        <p:spPr>
          <a:xfrm>
            <a:off x="271" y="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983" y="8157"/>
                  <a:pt x="3182279" y="12125"/>
                  <a:pt x="3182692" y="18288"/>
                </a:cubicBezTo>
                <a:cubicBezTo>
                  <a:pt x="2998421" y="21742"/>
                  <a:pt x="2675038" y="19014"/>
                  <a:pt x="2482500" y="18288"/>
                </a:cubicBezTo>
                <a:cubicBezTo>
                  <a:pt x="2289962" y="17562"/>
                  <a:pt x="1930644" y="6834"/>
                  <a:pt x="1782308" y="18288"/>
                </a:cubicBezTo>
                <a:cubicBezTo>
                  <a:pt x="1633972" y="29742"/>
                  <a:pt x="1287388" y="-1992"/>
                  <a:pt x="1145769" y="18288"/>
                </a:cubicBezTo>
                <a:cubicBezTo>
                  <a:pt x="1004150" y="38568"/>
                  <a:pt x="256377" y="-37438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428" y="4493"/>
                  <a:pt x="3183076" y="9472"/>
                  <a:pt x="3182692" y="18288"/>
                </a:cubicBezTo>
                <a:cubicBezTo>
                  <a:pt x="3039109" y="-12701"/>
                  <a:pt x="2823860" y="13848"/>
                  <a:pt x="2546154" y="18288"/>
                </a:cubicBezTo>
                <a:cubicBezTo>
                  <a:pt x="2268448" y="22728"/>
                  <a:pt x="2098674" y="5291"/>
                  <a:pt x="1845961" y="18288"/>
                </a:cubicBezTo>
                <a:cubicBezTo>
                  <a:pt x="1593248" y="31285"/>
                  <a:pt x="1456743" y="27560"/>
                  <a:pt x="1304904" y="18288"/>
                </a:cubicBezTo>
                <a:cubicBezTo>
                  <a:pt x="1153065" y="9016"/>
                  <a:pt x="947204" y="11126"/>
                  <a:pt x="668365" y="18288"/>
                </a:cubicBezTo>
                <a:cubicBezTo>
                  <a:pt x="389526" y="25450"/>
                  <a:pt x="288244" y="-4628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5E4D7-4F4D-E470-0CFB-FD9CCE5A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A. Detailed and Specific Responses</a:t>
            </a:r>
            <a:br>
              <a:rPr lang="en-US" sz="3700">
                <a:solidFill>
                  <a:srgbClr val="FFFFFF"/>
                </a:solidFill>
              </a:rPr>
            </a:br>
            <a:endParaRPr lang="en-IN" sz="3700">
              <a:solidFill>
                <a:srgbClr val="FFFFFF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CE15-8278-85B3-6528-60DC5B8A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Unlike many existing </a:t>
            </a:r>
            <a:r>
              <a:rPr lang="en-US" dirty="0" err="1"/>
              <a:t>LawBots</a:t>
            </a:r>
            <a:r>
              <a:rPr lang="en-US" dirty="0"/>
              <a:t> that provide generic or incomplete answers, our model offers detailed responses tailored to specific legal questions. This is achieved through the integration of </a:t>
            </a:r>
            <a:r>
              <a:rPr lang="en-US" b="1" dirty="0"/>
              <a:t>advanced AI models like BERT</a:t>
            </a:r>
            <a:r>
              <a:rPr lang="en-US" dirty="0"/>
              <a:t>, which enables a </a:t>
            </a:r>
            <a:r>
              <a:rPr lang="en-US" b="1" dirty="0"/>
              <a:t>deep understanding of the queries and context.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8655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B9450-8762-4021-B6FC-5C2FC3DF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B. Use of the Latest Legal Code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2FD3-7C88-50BF-ECAC-4EABA016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Our </a:t>
            </a:r>
            <a:r>
              <a:rPr lang="en-US" dirty="0" err="1"/>
              <a:t>LawBot</a:t>
            </a:r>
            <a:r>
              <a:rPr lang="en-US" dirty="0"/>
              <a:t> incorporates the </a:t>
            </a:r>
            <a:r>
              <a:rPr lang="en-US" b="1" dirty="0" err="1"/>
              <a:t>Bharatiya</a:t>
            </a:r>
            <a:r>
              <a:rPr lang="en-US" b="1" dirty="0"/>
              <a:t> Nyaya Sanhita</a:t>
            </a:r>
            <a:r>
              <a:rPr lang="en-US" dirty="0"/>
              <a:t>, the new criminal code of the Republic of India, which came into effect on </a:t>
            </a:r>
            <a:r>
              <a:rPr lang="en-US" b="1" dirty="0"/>
              <a:t>1 July 2024</a:t>
            </a:r>
            <a:r>
              <a:rPr lang="en-US" dirty="0"/>
              <a:t>. This ensures that users receive </a:t>
            </a:r>
            <a:r>
              <a:rPr lang="en-US" b="1" dirty="0"/>
              <a:t>up-to-date and accurate legal information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13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8CD81-BFC1-CD47-204E-8062C4E2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C. Customizable Knowledge Base</a:t>
            </a:r>
            <a:endParaRPr lang="en-IN" sz="3100" dirty="0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FC461-7C86-1933-769E-C239FAA24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Users can </a:t>
            </a:r>
            <a:r>
              <a:rPr lang="en-US" b="1" dirty="0"/>
              <a:t>upload additional legal documents in PDF </a:t>
            </a:r>
            <a:r>
              <a:rPr lang="en-US" dirty="0"/>
              <a:t>format, allowing </a:t>
            </a:r>
            <a:r>
              <a:rPr lang="en-US" dirty="0" err="1"/>
              <a:t>LawBot</a:t>
            </a:r>
            <a:r>
              <a:rPr lang="en-US" dirty="0"/>
              <a:t> to expand its knowledge base and provide more comprehensive answers. This feature ensures that the </a:t>
            </a:r>
            <a:r>
              <a:rPr lang="en-US" dirty="0" err="1"/>
              <a:t>LawBot</a:t>
            </a:r>
            <a:r>
              <a:rPr lang="en-US" dirty="0"/>
              <a:t> can </a:t>
            </a:r>
            <a:r>
              <a:rPr lang="en-US" b="1" dirty="0"/>
              <a:t>adapt to specific user needs and provide sharper results.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6847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5BF63-D774-768E-6F44-817B3945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D. Cost and Accessibility</a:t>
            </a:r>
            <a:endParaRPr lang="en-IN" sz="34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E39E-0987-32BD-F003-45922F84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Our </a:t>
            </a:r>
            <a:r>
              <a:rPr lang="en-US" dirty="0" err="1"/>
              <a:t>LawBot</a:t>
            </a:r>
            <a:r>
              <a:rPr lang="en-US" dirty="0"/>
              <a:t> is designed to be accessible to the </a:t>
            </a:r>
            <a:r>
              <a:rPr lang="en-US" b="1" dirty="0"/>
              <a:t>public without charge</a:t>
            </a:r>
            <a:r>
              <a:rPr lang="en-US" dirty="0"/>
              <a:t>, addressing the </a:t>
            </a:r>
            <a:r>
              <a:rPr lang="en-US" b="1" dirty="0"/>
              <a:t>issue of paid legal services </a:t>
            </a:r>
            <a:r>
              <a:rPr lang="en-US" dirty="0"/>
              <a:t>that restrict access to vital information.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558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B6A2A-5E86-3605-47D2-2B046900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E. User-Friendly Interface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38FE4-C347-AF16-8DB7-106D2FC1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The user interface is designed to be </a:t>
            </a:r>
            <a:r>
              <a:rPr lang="en-US" b="1" dirty="0"/>
              <a:t>intuitive and easy to navigate</a:t>
            </a:r>
            <a:r>
              <a:rPr lang="en-US" dirty="0"/>
              <a:t>, further enhancing the accessibility of legal information.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791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6189-B96D-8896-8EF8-0F0087D9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19" y="-55403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Model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734486-A683-8740-5D91-21558708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11965"/>
            <a:ext cx="9144000" cy="49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2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601D2-934D-3598-958E-F6A89AC6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4" y="253287"/>
            <a:ext cx="8182230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 and Incomplete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2D95C-FAB0-F316-8836-8269FA99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0" y="1043249"/>
            <a:ext cx="8182233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Models</a:t>
            </a:r>
            <a:b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Draft Bot Pro Model (General information only)</a:t>
            </a:r>
            <a:b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72EC765-3DF1-3F9C-F856-843721043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0" y="1833211"/>
            <a:ext cx="8480095" cy="412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601D2-934D-3598-958E-F6A89AC6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4" y="253287"/>
            <a:ext cx="8182230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 and Incomplete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2D95C-FAB0-F316-8836-8269FA99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0" y="1043249"/>
            <a:ext cx="8182233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Models</a:t>
            </a:r>
            <a:b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Law Bot Pro Model (very less information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C01A33-A767-9C10-96D0-D42086B22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" y="1979796"/>
            <a:ext cx="9123367" cy="33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2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601D2-934D-3598-958E-F6A89AC6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4" y="253287"/>
            <a:ext cx="8182230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 and Incomplete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2D95C-FAB0-F316-8836-8269FA99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0" y="1043249"/>
            <a:ext cx="8182233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Models</a:t>
            </a:r>
            <a:b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Lawsimpl.ai Model (not in detailed output)</a:t>
            </a:r>
            <a: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6FF643-F50B-C900-2FE4-F23744013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089"/>
            <a:ext cx="9042158" cy="38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4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601D2-934D-3598-958E-F6A89AC6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4" y="253287"/>
            <a:ext cx="8182230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 and Incomplete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2D95C-FAB0-F316-8836-8269FA99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0" y="1043249"/>
            <a:ext cx="8182233" cy="789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Models</a:t>
            </a:r>
            <a:b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Legal Master.AI Model (Paid service,)  </a:t>
            </a:r>
            <a:r>
              <a:rPr lang="en-IN" sz="18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LawDroid</a:t>
            </a:r>
            <a:r>
              <a:rPr lang="en-IN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Model (Paid Service)</a:t>
            </a:r>
            <a:br>
              <a:rPr lang="en-US" sz="13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73FCD735-F611-E0C1-BAC2-01C038FC2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" y="1833211"/>
            <a:ext cx="5731510" cy="311086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1D35D3-6335-58DF-3FEB-84B53F8679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43" y="3765606"/>
            <a:ext cx="5731510" cy="31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IN" sz="4300" dirty="0"/>
              <a:t>Area of the Project</a:t>
            </a:r>
            <a:br>
              <a:rPr lang="en-IN" sz="4300" b="1" dirty="0"/>
            </a:br>
            <a:endParaRPr lang="en-US" sz="4300" dirty="0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1103716C-F86D-A021-C9CC-DB545618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31" r="49470" b="-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33" y="2529255"/>
            <a:ext cx="4688333" cy="4275736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1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    Artificial Intelligence &amp; Legal Tech: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Leveraging AI to streamline legal research and question-answering processes.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2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    Document Processing: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Handling and analyzing multiple complex legal documents in PDF format to extract relevant information and provide accurate responses.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   Natural Language Processing (NLP):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Implementing NLP techniques to interpret legal language and deliver precise, context-aware answers based on user queries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4.    User Interface Design: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Developing an intuitive and accessible interface with Streamlit to ensure ease of use for legal professionals and others seeking legal insights.</a:t>
            </a:r>
          </a:p>
        </p:txBody>
      </p:sp>
    </p:spTree>
    <p:extLst>
      <p:ext uri="{BB962C8B-B14F-4D97-AF65-F5344CB8AC3E}">
        <p14:creationId xmlns:p14="http://schemas.microsoft.com/office/powerpoint/2010/main" val="127083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IN" sz="4700"/>
              <a:t>Conclusion</a:t>
            </a:r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EBFFE689-D3AE-415C-D3DD-25CB6C69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467" r="12209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LawBots</a:t>
            </a:r>
            <a:r>
              <a:rPr lang="en-US" sz="1900" dirty="0"/>
              <a:t> are a significant advancement in the legal field, offering increased accessibility, cost-effectiveness, and efficiency. Our </a:t>
            </a:r>
            <a:r>
              <a:rPr lang="en-US" sz="1900" dirty="0" err="1"/>
              <a:t>LawBot</a:t>
            </a:r>
            <a:r>
              <a:rPr lang="en-US" sz="1900" dirty="0"/>
              <a:t> model stands out with its detailed responses, use of the latest legal codes, and user-friendly interface, making it a superior solution for enhancing public access to legal information and justice.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349FB-ABDC-DA6D-87D0-C7C8FFA5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4700" dirty="0"/>
              <a:t>Background of the Problem</a:t>
            </a:r>
            <a:br>
              <a:rPr lang="en-IN" sz="4000" b="1" dirty="0"/>
            </a:br>
            <a:endParaRPr lang="en-IN" sz="4000" dirty="0"/>
          </a:p>
        </p:txBody>
      </p:sp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6C045F04-B57B-3044-4845-953469CD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07" r="55695" b="-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19C324B-DC16-FB00-FD4D-A439071D5E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73321" y="2655918"/>
            <a:ext cx="4688333" cy="38547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   Complexity of Legal Research: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Legal research involves navigating vast amounts of documents, often leading to time-consuming processes.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2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    Document Overload: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Legal professionals deal with multiple PDFs, making it challenging to extract relevant information quickly.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3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    Need for Precision: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Accurate and context-aware legal answers are crucial, but manual searching can lead to errors.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4.    Technology Gap: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Existing tools often lack the ability to process and analyze multiple legal documents effectively.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349FB-ABDC-DA6D-87D0-C7C8FFA5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000" dirty="0"/>
              <a:t>Problem Statement</a:t>
            </a:r>
            <a:br>
              <a:rPr lang="en-IN" sz="4000" b="1" dirty="0"/>
            </a:br>
            <a:br>
              <a:rPr lang="en-IN" sz="4000" b="1" dirty="0"/>
            </a:br>
            <a:endParaRPr lang="en-IN" sz="4000" dirty="0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B6FA4383-EF5C-F3FC-182A-A0D83217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91" r="36011" b="-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19C324B-DC16-FB00-FD4D-A439071D5E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73321" y="2706624"/>
            <a:ext cx="4688333" cy="3483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1.    Challenge: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Legal professionals face difficulties in efficiently extracting relevant information from multiple legal documents.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2.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Impact: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The process is time-consuming, prone to errors, and lacks precision.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   Goal: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Develop an AI-powered solution to streamline legal research and provide accurate, context-aware answers based on multiple PDFs for </a:t>
            </a:r>
            <a:r>
              <a:rPr lang="en-US" altLang="en-US" sz="1600" dirty="0" err="1">
                <a:latin typeface="Arial" panose="020B0604020202020204" pitchFamily="34" charset="0"/>
              </a:rPr>
              <a:t>easu</a:t>
            </a:r>
            <a:r>
              <a:rPr lang="en-US" altLang="en-US" sz="1600" dirty="0">
                <a:latin typeface="Arial" panose="020B0604020202020204" pitchFamily="34" charset="0"/>
              </a:rPr>
              <a:t> access for the public</a:t>
            </a:r>
          </a:p>
        </p:txBody>
      </p:sp>
    </p:spTree>
    <p:extLst>
      <p:ext uri="{BB962C8B-B14F-4D97-AF65-F5344CB8AC3E}">
        <p14:creationId xmlns:p14="http://schemas.microsoft.com/office/powerpoint/2010/main" val="138885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IN" sz="4700" dirty="0"/>
              <a:t>Introduction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dirty="0"/>
              <a:t>The legal industry is undergoing a transformation with the integration of AI technologies. </a:t>
            </a:r>
            <a:r>
              <a:rPr lang="en-US" sz="1900"/>
              <a:t>LawBots</a:t>
            </a:r>
            <a:r>
              <a:rPr lang="en-US" sz="1900" dirty="0"/>
              <a:t>, or AI-powered legal assistants, are becoming increasingly popular for their ability to provide legal information, streamline processes, and improve access to justice.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0281F01E-6766-D855-2F5B-72434C53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70" r="21953" b="2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The Need for a LawBot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08C692DD-A35A-7A6C-113A-B30208C2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33" r="3299" b="2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Access to legal information and assistance is a </a:t>
            </a:r>
            <a:r>
              <a:rPr lang="en-US" sz="1900" b="1" dirty="0"/>
              <a:t>fundamental right</a:t>
            </a:r>
            <a:r>
              <a:rPr lang="en-US" sz="1900" dirty="0"/>
              <a:t>, yet many individuals face barriers such as </a:t>
            </a:r>
            <a:r>
              <a:rPr lang="en-US" sz="1900" b="1" dirty="0"/>
              <a:t>high costs</a:t>
            </a:r>
            <a:r>
              <a:rPr lang="en-US" sz="1900" dirty="0"/>
              <a:t>, </a:t>
            </a:r>
            <a:r>
              <a:rPr lang="en-US" sz="1900" b="1" dirty="0"/>
              <a:t>lack of knowledge</a:t>
            </a:r>
            <a:r>
              <a:rPr lang="en-US" sz="1900" dirty="0"/>
              <a:t>, and </a:t>
            </a:r>
            <a:r>
              <a:rPr lang="en-US" sz="1900" b="1" dirty="0"/>
              <a:t>complex legal language</a:t>
            </a:r>
            <a:r>
              <a:rPr lang="en-US" sz="1900" dirty="0"/>
              <a:t>. </a:t>
            </a:r>
            <a:r>
              <a:rPr lang="en-US" sz="1900" dirty="0" err="1"/>
              <a:t>LawBots</a:t>
            </a:r>
            <a:r>
              <a:rPr lang="en-US" sz="1900" dirty="0"/>
              <a:t> provide a solution by offering </a:t>
            </a:r>
            <a:r>
              <a:rPr lang="en-US" sz="1900" b="1" dirty="0"/>
              <a:t>free or affordable</a:t>
            </a:r>
            <a:r>
              <a:rPr lang="en-US" sz="1900" dirty="0"/>
              <a:t> access to legal information, </a:t>
            </a:r>
            <a:r>
              <a:rPr lang="en-US" sz="1900" b="1" dirty="0"/>
              <a:t>helping bridge the justice gap</a:t>
            </a:r>
            <a:r>
              <a:rPr lang="en-US" sz="19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IN" sz="4200">
                <a:solidFill>
                  <a:schemeClr val="bg1"/>
                </a:solidFill>
              </a:rPr>
              <a:t>Benefits of a LawBot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8B94417-39F6-BAC3-EC0E-488F0734C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789154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Positive Impacts on the Public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597909-47FD-0C50-05DF-F7B85D2CA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295558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Our LawBot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C294B9-0985-E8C6-3AF4-F3CF38E71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840</Words>
  <Application>Microsoft Office PowerPoint</Application>
  <PresentationFormat>On-screen Show (4:3)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Calibri</vt:lpstr>
      <vt:lpstr>Office Theme</vt:lpstr>
      <vt:lpstr>LawGPT: Enhancing Legal Research with AI-Powered Multi-PDF Analysis</vt:lpstr>
      <vt:lpstr>Area of the Project </vt:lpstr>
      <vt:lpstr>Background of the Problem </vt:lpstr>
      <vt:lpstr>Problem Statement  </vt:lpstr>
      <vt:lpstr>Introduction</vt:lpstr>
      <vt:lpstr>The Need for a LawBot</vt:lpstr>
      <vt:lpstr>Benefits of a LawBot</vt:lpstr>
      <vt:lpstr>Positive Impacts on the Public</vt:lpstr>
      <vt:lpstr>Advantages of Our LawBot Model</vt:lpstr>
      <vt:lpstr>A. Detailed and Specific Responses </vt:lpstr>
      <vt:lpstr>B. Use of the Latest Legal Code</vt:lpstr>
      <vt:lpstr>C. Customizable Knowledge Base</vt:lpstr>
      <vt:lpstr>D. Cost and Accessibility</vt:lpstr>
      <vt:lpstr>E. User-Friendly Interface</vt:lpstr>
      <vt:lpstr>Our Model</vt:lpstr>
      <vt:lpstr>Generic and Incomplete Outputs</vt:lpstr>
      <vt:lpstr>Generic and Incomplete Outputs</vt:lpstr>
      <vt:lpstr>Generic and Incomplete Outputs</vt:lpstr>
      <vt:lpstr>Generic and Incomplete Outputs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Sairudra More</cp:lastModifiedBy>
  <cp:revision>3</cp:revision>
  <dcterms:created xsi:type="dcterms:W3CDTF">2013-01-27T09:14:16Z</dcterms:created>
  <dcterms:modified xsi:type="dcterms:W3CDTF">2024-09-03T15:29:42Z</dcterms:modified>
  <cp:category/>
</cp:coreProperties>
</file>